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9a68cb7570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152d477b4460c"/>
  </p:sldMasterIdLst>
  <p:sldIdLst>
    <p:sldId xmlns:r="http://schemas.openxmlformats.org/officeDocument/2006/relationships" id="256" r:id="R1ad63950be4d48ec"/>
    <p:sldId xmlns:r="http://schemas.openxmlformats.org/officeDocument/2006/relationships" id="257" r:id="R136b405f1c1d4d79"/>
    <p:sldId xmlns:r="http://schemas.openxmlformats.org/officeDocument/2006/relationships" id="258" r:id="R1578a84e4b324489"/>
    <p:sldId xmlns:r="http://schemas.openxmlformats.org/officeDocument/2006/relationships" id="259" r:id="Ra96883238d0c4d6e"/>
    <p:sldId xmlns:r="http://schemas.openxmlformats.org/officeDocument/2006/relationships" id="260" r:id="R2ae55fbc634c41b0"/>
    <p:sldId xmlns:r="http://schemas.openxmlformats.org/officeDocument/2006/relationships" id="261" r:id="R7f86a72036b74446"/>
    <p:sldId xmlns:r="http://schemas.openxmlformats.org/officeDocument/2006/relationships" id="262" r:id="R36a4218fb914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152d477b4460c" /><Relationship Type="http://schemas.openxmlformats.org/officeDocument/2006/relationships/slide" Target="/ppt/slides/slide1.xml" Id="R1ad63950be4d48ec" /><Relationship Type="http://schemas.openxmlformats.org/officeDocument/2006/relationships/slide" Target="/ppt/slides/slide2.xml" Id="R136b405f1c1d4d79" /><Relationship Type="http://schemas.openxmlformats.org/officeDocument/2006/relationships/slide" Target="/ppt/slides/slide3.xml" Id="R1578a84e4b324489" /><Relationship Type="http://schemas.openxmlformats.org/officeDocument/2006/relationships/slide" Target="/ppt/slides/slide4.xml" Id="Ra96883238d0c4d6e" /><Relationship Type="http://schemas.openxmlformats.org/officeDocument/2006/relationships/slide" Target="/ppt/slides/slide5.xml" Id="R2ae55fbc634c41b0" /><Relationship Type="http://schemas.openxmlformats.org/officeDocument/2006/relationships/slide" Target="/ppt/slides/slide6.xml" Id="R7f86a72036b74446" /><Relationship Type="http://schemas.openxmlformats.org/officeDocument/2006/relationships/slide" Target="/ppt/slides/slide7.xml" Id="R36a4218fb914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4136b974e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67650b0cd4566" /><Relationship Type="http://schemas.openxmlformats.org/officeDocument/2006/relationships/theme" Target="/ppt/slideMasters/theme/theme1.xml" Id="R713ff3c52ac2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67650b0cd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917dce95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bc98201f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23318bca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c13963603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2c94651d2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13e331ff8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6bdaa552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