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724f4694543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f9af16604a4f43"/>
  </p:sldMasterIdLst>
  <p:sldIdLst>
    <p:sldId xmlns:r="http://schemas.openxmlformats.org/officeDocument/2006/relationships" id="256" r:id="R75dbb87ea1574a8f"/>
    <p:sldId xmlns:r="http://schemas.openxmlformats.org/officeDocument/2006/relationships" id="257" r:id="R235e9ed78ecc488a"/>
    <p:sldId xmlns:r="http://schemas.openxmlformats.org/officeDocument/2006/relationships" id="258" r:id="R255cd6ec9f9549f5"/>
    <p:sldId xmlns:r="http://schemas.openxmlformats.org/officeDocument/2006/relationships" id="259" r:id="Re0874b210d1345fe"/>
    <p:sldId xmlns:r="http://schemas.openxmlformats.org/officeDocument/2006/relationships" id="260" r:id="R8b331ae7dde34821"/>
    <p:sldId xmlns:r="http://schemas.openxmlformats.org/officeDocument/2006/relationships" id="261" r:id="R54f6cc238e3e4915"/>
    <p:sldId xmlns:r="http://schemas.openxmlformats.org/officeDocument/2006/relationships" id="262" r:id="R434e395b65f947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9af16604a4f43" /><Relationship Type="http://schemas.openxmlformats.org/officeDocument/2006/relationships/slide" Target="/ppt/slides/slide1.xml" Id="R75dbb87ea1574a8f" /><Relationship Type="http://schemas.openxmlformats.org/officeDocument/2006/relationships/slide" Target="/ppt/slides/slide2.xml" Id="R235e9ed78ecc488a" /><Relationship Type="http://schemas.openxmlformats.org/officeDocument/2006/relationships/slide" Target="/ppt/slides/slide3.xml" Id="R255cd6ec9f9549f5" /><Relationship Type="http://schemas.openxmlformats.org/officeDocument/2006/relationships/slide" Target="/ppt/slides/slide4.xml" Id="Re0874b210d1345fe" /><Relationship Type="http://schemas.openxmlformats.org/officeDocument/2006/relationships/slide" Target="/ppt/slides/slide5.xml" Id="R8b331ae7dde34821" /><Relationship Type="http://schemas.openxmlformats.org/officeDocument/2006/relationships/slide" Target="/ppt/slides/slide6.xml" Id="R54f6cc238e3e4915" /><Relationship Type="http://schemas.openxmlformats.org/officeDocument/2006/relationships/slide" Target="/ppt/slides/slide7.xml" Id="R434e395b65f947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970e4f6c3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4200903024b7e" /><Relationship Type="http://schemas.openxmlformats.org/officeDocument/2006/relationships/theme" Target="/ppt/slideMasters/theme/theme1.xml" Id="R910513fb1d1445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a4200903024b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e03912cb2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42b17e6cc4f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dc1a6a308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0e14ec11846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f82c186a54e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df7d9111447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7adf1e22a42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INNLANDET TAKSTFORRETNING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INNLANDET TAKSTFORRETNING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491 082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JAHNSEN TOM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2386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