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e9cf3a05b847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a42a8113204725"/>
  </p:sldMasterIdLst>
  <p:sldIdLst>
    <p:sldId xmlns:r="http://schemas.openxmlformats.org/officeDocument/2006/relationships" id="256" r:id="Ra3c058c5297b4dc2"/>
    <p:sldId xmlns:r="http://schemas.openxmlformats.org/officeDocument/2006/relationships" id="257" r:id="Rd830d046f7b14f8c"/>
    <p:sldId xmlns:r="http://schemas.openxmlformats.org/officeDocument/2006/relationships" id="258" r:id="R87167c02fee147b2"/>
    <p:sldId xmlns:r="http://schemas.openxmlformats.org/officeDocument/2006/relationships" id="259" r:id="R02519e762b6641a2"/>
    <p:sldId xmlns:r="http://schemas.openxmlformats.org/officeDocument/2006/relationships" id="260" r:id="R15a508ee89ea4a29"/>
    <p:sldId xmlns:r="http://schemas.openxmlformats.org/officeDocument/2006/relationships" id="261" r:id="R6bf0b716cc0b4dc8"/>
    <p:sldId xmlns:r="http://schemas.openxmlformats.org/officeDocument/2006/relationships" id="262" r:id="R572099a761184e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a42a8113204725" /><Relationship Type="http://schemas.openxmlformats.org/officeDocument/2006/relationships/slide" Target="/ppt/slides/slide1.xml" Id="Ra3c058c5297b4dc2" /><Relationship Type="http://schemas.openxmlformats.org/officeDocument/2006/relationships/slide" Target="/ppt/slides/slide2.xml" Id="Rd830d046f7b14f8c" /><Relationship Type="http://schemas.openxmlformats.org/officeDocument/2006/relationships/slide" Target="/ppt/slides/slide3.xml" Id="R87167c02fee147b2" /><Relationship Type="http://schemas.openxmlformats.org/officeDocument/2006/relationships/slide" Target="/ppt/slides/slide4.xml" Id="R02519e762b6641a2" /><Relationship Type="http://schemas.openxmlformats.org/officeDocument/2006/relationships/slide" Target="/ppt/slides/slide5.xml" Id="R15a508ee89ea4a29" /><Relationship Type="http://schemas.openxmlformats.org/officeDocument/2006/relationships/slide" Target="/ppt/slides/slide6.xml" Id="R6bf0b716cc0b4dc8" /><Relationship Type="http://schemas.openxmlformats.org/officeDocument/2006/relationships/slide" Target="/ppt/slides/slide7.xml" Id="R572099a761184e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0013ff66c744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aee7fa489443b" /><Relationship Type="http://schemas.openxmlformats.org/officeDocument/2006/relationships/theme" Target="/ppt/slideMasters/theme/theme1.xml" Id="R406dfb58e0234a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6aee7fa48944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3cf12060648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efdcae46342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61c8bded94e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290debd894e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dcdbc6e7047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6b116f4ff42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6d4cb47d449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INNSIKT TOPCO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INNSIKT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INNSIKT TOPCO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INNSIKT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INNSIKT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INNSIKT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−232 227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42 221 866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49 046 866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INNSIKT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AETERNUM CAPITAL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INNSIKT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Aeternum Capital, Parkveien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928 989 739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INNSIKT TOPCO AS</a:t>
            </a:r>
          </a:p>
        </p:txBody>
      </p:sp>
    </p:spTree>
  </p:cSld>
  <p:clrMapOvr>
    <a:masterClrMapping xmlns:a="http://schemas.openxmlformats.org/drawingml/2006/main"/>
  </p:clrMapOvr>
</p:sld>
</file>