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0b83c6366c4d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3b2ab3226c4277"/>
  </p:sldMasterIdLst>
  <p:sldIdLst>
    <p:sldId xmlns:r="http://schemas.openxmlformats.org/officeDocument/2006/relationships" id="256" r:id="Rb4eeeaf2416d4e13"/>
    <p:sldId xmlns:r="http://schemas.openxmlformats.org/officeDocument/2006/relationships" id="257" r:id="R0194c066f26e47b5"/>
    <p:sldId xmlns:r="http://schemas.openxmlformats.org/officeDocument/2006/relationships" id="258" r:id="Rb784958b5c624dd6"/>
    <p:sldId xmlns:r="http://schemas.openxmlformats.org/officeDocument/2006/relationships" id="259" r:id="R2ad98505aabf4848"/>
    <p:sldId xmlns:r="http://schemas.openxmlformats.org/officeDocument/2006/relationships" id="260" r:id="R37b19351cf474535"/>
    <p:sldId xmlns:r="http://schemas.openxmlformats.org/officeDocument/2006/relationships" id="261" r:id="R66f48578cd02462d"/>
    <p:sldId xmlns:r="http://schemas.openxmlformats.org/officeDocument/2006/relationships" id="262" r:id="R4fb53088665b49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3b2ab3226c4277" /><Relationship Type="http://schemas.openxmlformats.org/officeDocument/2006/relationships/slide" Target="/ppt/slides/slide1.xml" Id="Rb4eeeaf2416d4e13" /><Relationship Type="http://schemas.openxmlformats.org/officeDocument/2006/relationships/slide" Target="/ppt/slides/slide2.xml" Id="R0194c066f26e47b5" /><Relationship Type="http://schemas.openxmlformats.org/officeDocument/2006/relationships/slide" Target="/ppt/slides/slide3.xml" Id="Rb784958b5c624dd6" /><Relationship Type="http://schemas.openxmlformats.org/officeDocument/2006/relationships/slide" Target="/ppt/slides/slide4.xml" Id="R2ad98505aabf4848" /><Relationship Type="http://schemas.openxmlformats.org/officeDocument/2006/relationships/slide" Target="/ppt/slides/slide5.xml" Id="R37b19351cf474535" /><Relationship Type="http://schemas.openxmlformats.org/officeDocument/2006/relationships/slide" Target="/ppt/slides/slide6.xml" Id="R66f48578cd02462d" /><Relationship Type="http://schemas.openxmlformats.org/officeDocument/2006/relationships/slide" Target="/ppt/slides/slide7.xml" Id="R4fb53088665b49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19ae4d735d41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714a452714301" /><Relationship Type="http://schemas.openxmlformats.org/officeDocument/2006/relationships/theme" Target="/ppt/slideMasters/theme/theme1.xml" Id="R76ba778fed3545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c714a4527143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3462298964f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edd62642e40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73411a83a48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e7a7e8af649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171043e234e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9fb1732d840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ebcb99f9649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MARTON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5 093 422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29 267 093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29 899 253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HOGNE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JOSTEIN CLEMENT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Godesetdalen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martonkapital@martongruppen.no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928 958 752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