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58ae6dfdc243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66d2dbad424e6b"/>
  </p:sldMasterIdLst>
  <p:sldIdLst>
    <p:sldId xmlns:r="http://schemas.openxmlformats.org/officeDocument/2006/relationships" id="256" r:id="R8c7dcbd73c51492c"/>
    <p:sldId xmlns:r="http://schemas.openxmlformats.org/officeDocument/2006/relationships" id="257" r:id="R41a091b0c37542d6"/>
    <p:sldId xmlns:r="http://schemas.openxmlformats.org/officeDocument/2006/relationships" id="258" r:id="R2e147e4265354e0d"/>
    <p:sldId xmlns:r="http://schemas.openxmlformats.org/officeDocument/2006/relationships" id="259" r:id="Rb784f45917b545b9"/>
    <p:sldId xmlns:r="http://schemas.openxmlformats.org/officeDocument/2006/relationships" id="260" r:id="Raa79568663db4012"/>
    <p:sldId xmlns:r="http://schemas.openxmlformats.org/officeDocument/2006/relationships" id="261" r:id="Rade353afc8254363"/>
    <p:sldId xmlns:r="http://schemas.openxmlformats.org/officeDocument/2006/relationships" id="262" r:id="R72a16b9ab11f4a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6d2dbad424e6b" /><Relationship Type="http://schemas.openxmlformats.org/officeDocument/2006/relationships/slide" Target="/ppt/slides/slide1.xml" Id="R8c7dcbd73c51492c" /><Relationship Type="http://schemas.openxmlformats.org/officeDocument/2006/relationships/slide" Target="/ppt/slides/slide2.xml" Id="R41a091b0c37542d6" /><Relationship Type="http://schemas.openxmlformats.org/officeDocument/2006/relationships/slide" Target="/ppt/slides/slide3.xml" Id="R2e147e4265354e0d" /><Relationship Type="http://schemas.openxmlformats.org/officeDocument/2006/relationships/slide" Target="/ppt/slides/slide4.xml" Id="Rb784f45917b545b9" /><Relationship Type="http://schemas.openxmlformats.org/officeDocument/2006/relationships/slide" Target="/ppt/slides/slide5.xml" Id="Raa79568663db4012" /><Relationship Type="http://schemas.openxmlformats.org/officeDocument/2006/relationships/slide" Target="/ppt/slides/slide6.xml" Id="Rade353afc8254363" /><Relationship Type="http://schemas.openxmlformats.org/officeDocument/2006/relationships/slide" Target="/ppt/slides/slide7.xml" Id="R72a16b9ab11f4a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0a9d413594a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f20fe12e3488d" /><Relationship Type="http://schemas.openxmlformats.org/officeDocument/2006/relationships/theme" Target="/ppt/slideMasters/theme/theme1.xml" Id="R723055c082a34f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f20fe12e348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7706d188645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ba3e9ed0e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b9b8aef48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14429a401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0d5afa3ec4f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80b44ee3443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cc0bd6dfe49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SALUBRITAS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SALUBRITAS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890 586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ASLAUG KLEIBERG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BJARTE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928 877 949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