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4bb4f4dd2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a566a27cd4bb7"/>
  </p:sldMasterIdLst>
  <p:sldIdLst>
    <p:sldId xmlns:r="http://schemas.openxmlformats.org/officeDocument/2006/relationships" id="256" r:id="Rae6a033f1a264814"/>
    <p:sldId xmlns:r="http://schemas.openxmlformats.org/officeDocument/2006/relationships" id="257" r:id="R3b2e4158261e4af9"/>
    <p:sldId xmlns:r="http://schemas.openxmlformats.org/officeDocument/2006/relationships" id="258" r:id="R6c90ed026dec4331"/>
    <p:sldId xmlns:r="http://schemas.openxmlformats.org/officeDocument/2006/relationships" id="259" r:id="R53975f8eab594437"/>
    <p:sldId xmlns:r="http://schemas.openxmlformats.org/officeDocument/2006/relationships" id="260" r:id="Reae8b7251e1e4587"/>
    <p:sldId xmlns:r="http://schemas.openxmlformats.org/officeDocument/2006/relationships" id="261" r:id="Rea3257bf33264e4b"/>
    <p:sldId xmlns:r="http://schemas.openxmlformats.org/officeDocument/2006/relationships" id="262" r:id="R733b0ba7c8a1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a566a27cd4bb7" /><Relationship Type="http://schemas.openxmlformats.org/officeDocument/2006/relationships/slide" Target="/ppt/slides/slide1.xml" Id="Rae6a033f1a264814" /><Relationship Type="http://schemas.openxmlformats.org/officeDocument/2006/relationships/slide" Target="/ppt/slides/slide2.xml" Id="R3b2e4158261e4af9" /><Relationship Type="http://schemas.openxmlformats.org/officeDocument/2006/relationships/slide" Target="/ppt/slides/slide3.xml" Id="R6c90ed026dec4331" /><Relationship Type="http://schemas.openxmlformats.org/officeDocument/2006/relationships/slide" Target="/ppt/slides/slide4.xml" Id="R53975f8eab594437" /><Relationship Type="http://schemas.openxmlformats.org/officeDocument/2006/relationships/slide" Target="/ppt/slides/slide5.xml" Id="Reae8b7251e1e4587" /><Relationship Type="http://schemas.openxmlformats.org/officeDocument/2006/relationships/slide" Target="/ppt/slides/slide6.xml" Id="Rea3257bf33264e4b" /><Relationship Type="http://schemas.openxmlformats.org/officeDocument/2006/relationships/slide" Target="/ppt/slides/slide7.xml" Id="R733b0ba7c8a1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7d8c7e06f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2cfc390f9430e" /><Relationship Type="http://schemas.openxmlformats.org/officeDocument/2006/relationships/theme" Target="/ppt/slideMasters/theme/theme1.xml" Id="Rbbdaee034dfd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2cfc390f9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6ba883270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63f762ae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1f9f2c847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2904c4514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726334659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d1e32b14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023da3e7e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LAUSGARDA HONNINGFABRIKK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LAUSGARDA HONNINGFABRIKK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Haktor Holstad, Steinsrudgutua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