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f6d2e6b57042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2e8e67c07a4724"/>
  </p:sldMasterIdLst>
  <p:sldIdLst>
    <p:sldId xmlns:r="http://schemas.openxmlformats.org/officeDocument/2006/relationships" id="256" r:id="R0b8eff5cd4464566"/>
    <p:sldId xmlns:r="http://schemas.openxmlformats.org/officeDocument/2006/relationships" id="257" r:id="R236baac1075a461d"/>
    <p:sldId xmlns:r="http://schemas.openxmlformats.org/officeDocument/2006/relationships" id="258" r:id="Ra928f0c3e2eb4156"/>
    <p:sldId xmlns:r="http://schemas.openxmlformats.org/officeDocument/2006/relationships" id="259" r:id="R85e16e7e5c6f45d3"/>
    <p:sldId xmlns:r="http://schemas.openxmlformats.org/officeDocument/2006/relationships" id="260" r:id="R0c6f43a600a941c1"/>
    <p:sldId xmlns:r="http://schemas.openxmlformats.org/officeDocument/2006/relationships" id="261" r:id="R5ff5da969f6f4ba9"/>
    <p:sldId xmlns:r="http://schemas.openxmlformats.org/officeDocument/2006/relationships" id="262" r:id="Redabf81156ce42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2e8e67c07a4724" /><Relationship Type="http://schemas.openxmlformats.org/officeDocument/2006/relationships/slide" Target="/ppt/slides/slide1.xml" Id="R0b8eff5cd4464566" /><Relationship Type="http://schemas.openxmlformats.org/officeDocument/2006/relationships/slide" Target="/ppt/slides/slide2.xml" Id="R236baac1075a461d" /><Relationship Type="http://schemas.openxmlformats.org/officeDocument/2006/relationships/slide" Target="/ppt/slides/slide3.xml" Id="Ra928f0c3e2eb4156" /><Relationship Type="http://schemas.openxmlformats.org/officeDocument/2006/relationships/slide" Target="/ppt/slides/slide4.xml" Id="R85e16e7e5c6f45d3" /><Relationship Type="http://schemas.openxmlformats.org/officeDocument/2006/relationships/slide" Target="/ppt/slides/slide5.xml" Id="R0c6f43a600a941c1" /><Relationship Type="http://schemas.openxmlformats.org/officeDocument/2006/relationships/slide" Target="/ppt/slides/slide6.xml" Id="R5ff5da969f6f4ba9" /><Relationship Type="http://schemas.openxmlformats.org/officeDocument/2006/relationships/slide" Target="/ppt/slides/slide7.xml" Id="Redabf81156ce42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6b9789425242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0ff0810384b55" /><Relationship Type="http://schemas.openxmlformats.org/officeDocument/2006/relationships/theme" Target="/ppt/slideMasters/theme/theme1.xml" Id="Rac9588e5f1a34e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00ff0810384b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40c4aec564b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108e511d144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da716223a4f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88e47c64c4b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1b89b77da49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c2c8bc60947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183de970546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AURNELIA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AURNELIA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1 547 579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1 547 579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ODD-WILLY KLEIVEN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Kirkeveien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928 856 461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