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874f0b22044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2163ab00364fe3"/>
  </p:sldMasterIdLst>
  <p:sldIdLst>
    <p:sldId xmlns:r="http://schemas.openxmlformats.org/officeDocument/2006/relationships" id="256" r:id="Ref75009577624530"/>
    <p:sldId xmlns:r="http://schemas.openxmlformats.org/officeDocument/2006/relationships" id="257" r:id="R0505de185e0c4329"/>
    <p:sldId xmlns:r="http://schemas.openxmlformats.org/officeDocument/2006/relationships" id="258" r:id="R4450134612374122"/>
    <p:sldId xmlns:r="http://schemas.openxmlformats.org/officeDocument/2006/relationships" id="259" r:id="R2edbcabd8e5d4780"/>
    <p:sldId xmlns:r="http://schemas.openxmlformats.org/officeDocument/2006/relationships" id="260" r:id="Raa1365a2f19643e5"/>
    <p:sldId xmlns:r="http://schemas.openxmlformats.org/officeDocument/2006/relationships" id="261" r:id="Rf39ae65f99a849bc"/>
    <p:sldId xmlns:r="http://schemas.openxmlformats.org/officeDocument/2006/relationships" id="262" r:id="Rc6164cc45c8f41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163ab00364fe3" /><Relationship Type="http://schemas.openxmlformats.org/officeDocument/2006/relationships/slide" Target="/ppt/slides/slide1.xml" Id="Ref75009577624530" /><Relationship Type="http://schemas.openxmlformats.org/officeDocument/2006/relationships/slide" Target="/ppt/slides/slide2.xml" Id="R0505de185e0c4329" /><Relationship Type="http://schemas.openxmlformats.org/officeDocument/2006/relationships/slide" Target="/ppt/slides/slide3.xml" Id="R4450134612374122" /><Relationship Type="http://schemas.openxmlformats.org/officeDocument/2006/relationships/slide" Target="/ppt/slides/slide4.xml" Id="R2edbcabd8e5d4780" /><Relationship Type="http://schemas.openxmlformats.org/officeDocument/2006/relationships/slide" Target="/ppt/slides/slide5.xml" Id="Raa1365a2f19643e5" /><Relationship Type="http://schemas.openxmlformats.org/officeDocument/2006/relationships/slide" Target="/ppt/slides/slide6.xml" Id="Rf39ae65f99a849bc" /><Relationship Type="http://schemas.openxmlformats.org/officeDocument/2006/relationships/slide" Target="/ppt/slides/slide7.xml" Id="Rc6164cc45c8f41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c134a9cef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d0d04f7d94dfa" /><Relationship Type="http://schemas.openxmlformats.org/officeDocument/2006/relationships/theme" Target="/ppt/slideMasters/theme/theme1.xml" Id="R1a500816a1e646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7d0d04f7d9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9373a23b841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976c3fe5f4c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b6d80010744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5cd30160441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d2ea2ec20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6c2dc2b3f4b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da95543dc45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