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91e963176d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593ad0ef24d59"/>
  </p:sldMasterIdLst>
  <p:sldIdLst>
    <p:sldId xmlns:r="http://schemas.openxmlformats.org/officeDocument/2006/relationships" id="256" r:id="R1cac51782c7f4673"/>
    <p:sldId xmlns:r="http://schemas.openxmlformats.org/officeDocument/2006/relationships" id="257" r:id="Rcff1c1bd497d47fd"/>
    <p:sldId xmlns:r="http://schemas.openxmlformats.org/officeDocument/2006/relationships" id="258" r:id="Rfc594a90656f4ba7"/>
    <p:sldId xmlns:r="http://schemas.openxmlformats.org/officeDocument/2006/relationships" id="259" r:id="Refa19f4253294814"/>
    <p:sldId xmlns:r="http://schemas.openxmlformats.org/officeDocument/2006/relationships" id="260" r:id="R19b5bae0593b48e5"/>
    <p:sldId xmlns:r="http://schemas.openxmlformats.org/officeDocument/2006/relationships" id="261" r:id="Rc4eebc6fe8904c6a"/>
    <p:sldId xmlns:r="http://schemas.openxmlformats.org/officeDocument/2006/relationships" id="262" r:id="R0d108809fe98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593ad0ef24d59" /><Relationship Type="http://schemas.openxmlformats.org/officeDocument/2006/relationships/slide" Target="/ppt/slides/slide1.xml" Id="R1cac51782c7f4673" /><Relationship Type="http://schemas.openxmlformats.org/officeDocument/2006/relationships/slide" Target="/ppt/slides/slide2.xml" Id="Rcff1c1bd497d47fd" /><Relationship Type="http://schemas.openxmlformats.org/officeDocument/2006/relationships/slide" Target="/ppt/slides/slide3.xml" Id="Rfc594a90656f4ba7" /><Relationship Type="http://schemas.openxmlformats.org/officeDocument/2006/relationships/slide" Target="/ppt/slides/slide4.xml" Id="Refa19f4253294814" /><Relationship Type="http://schemas.openxmlformats.org/officeDocument/2006/relationships/slide" Target="/ppt/slides/slide5.xml" Id="R19b5bae0593b48e5" /><Relationship Type="http://schemas.openxmlformats.org/officeDocument/2006/relationships/slide" Target="/ppt/slides/slide6.xml" Id="Rc4eebc6fe8904c6a" /><Relationship Type="http://schemas.openxmlformats.org/officeDocument/2006/relationships/slide" Target="/ppt/slides/slide7.xml" Id="R0d108809fe98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20db93c1a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398ab1dcb4bcd" /><Relationship Type="http://schemas.openxmlformats.org/officeDocument/2006/relationships/theme" Target="/ppt/slideMasters/theme/theme1.xml" Id="R4a144d73f8ac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398ab1dcb4b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9f70dffbc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44137d1f0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a9021d03e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6198b58f3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e68098eb8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e9e5da094f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68bddc0a2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JR 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 BIRKELAND HOLDING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265 558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−431 836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−245 160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5 576 113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JAN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Austadvei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928 834 786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BIRKELAND HOLDING AS</a:t>
            </a:r>
          </a:p>
        </p:txBody>
      </p:sp>
    </p:spTree>
  </p:cSld>
  <p:clrMapOvr>
    <a:masterClrMapping xmlns:a="http://schemas.openxmlformats.org/drawingml/2006/main"/>
  </p:clrMapOvr>
</p:sld>
</file>