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74bb4716f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d31f399544434"/>
  </p:sldMasterIdLst>
  <p:sldIdLst>
    <p:sldId xmlns:r="http://schemas.openxmlformats.org/officeDocument/2006/relationships" id="256" r:id="R166f571ee7cf4bd6"/>
    <p:sldId xmlns:r="http://schemas.openxmlformats.org/officeDocument/2006/relationships" id="257" r:id="Re5645109c0284999"/>
    <p:sldId xmlns:r="http://schemas.openxmlformats.org/officeDocument/2006/relationships" id="258" r:id="R39331e148f70496d"/>
    <p:sldId xmlns:r="http://schemas.openxmlformats.org/officeDocument/2006/relationships" id="259" r:id="R7542e83798cf4472"/>
    <p:sldId xmlns:r="http://schemas.openxmlformats.org/officeDocument/2006/relationships" id="260" r:id="Rd689c9201c6b49ac"/>
    <p:sldId xmlns:r="http://schemas.openxmlformats.org/officeDocument/2006/relationships" id="261" r:id="Re7ced373e1064f1c"/>
    <p:sldId xmlns:r="http://schemas.openxmlformats.org/officeDocument/2006/relationships" id="262" r:id="Rac530f2a5a29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d31f399544434" /><Relationship Type="http://schemas.openxmlformats.org/officeDocument/2006/relationships/slide" Target="/ppt/slides/slide1.xml" Id="R166f571ee7cf4bd6" /><Relationship Type="http://schemas.openxmlformats.org/officeDocument/2006/relationships/slide" Target="/ppt/slides/slide2.xml" Id="Re5645109c0284999" /><Relationship Type="http://schemas.openxmlformats.org/officeDocument/2006/relationships/slide" Target="/ppt/slides/slide3.xml" Id="R39331e148f70496d" /><Relationship Type="http://schemas.openxmlformats.org/officeDocument/2006/relationships/slide" Target="/ppt/slides/slide4.xml" Id="R7542e83798cf4472" /><Relationship Type="http://schemas.openxmlformats.org/officeDocument/2006/relationships/slide" Target="/ppt/slides/slide5.xml" Id="Rd689c9201c6b49ac" /><Relationship Type="http://schemas.openxmlformats.org/officeDocument/2006/relationships/slide" Target="/ppt/slides/slide6.xml" Id="Re7ced373e1064f1c" /><Relationship Type="http://schemas.openxmlformats.org/officeDocument/2006/relationships/slide" Target="/ppt/slides/slide7.xml" Id="Rac530f2a5a29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4f4b93378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826d826c44ec4" /><Relationship Type="http://schemas.openxmlformats.org/officeDocument/2006/relationships/theme" Target="/ppt/slideMasters/theme/theme1.xml" Id="R463243924115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826d826c4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27e882e1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939fd433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edfd8aed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c2c87179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e49836f0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eaa520eb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d057a6dc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