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27bc4bc4904b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6a7eff3c148b9"/>
  </p:sldMasterIdLst>
  <p:sldIdLst>
    <p:sldId xmlns:r="http://schemas.openxmlformats.org/officeDocument/2006/relationships" id="256" r:id="Rb522d7e235874373"/>
    <p:sldId xmlns:r="http://schemas.openxmlformats.org/officeDocument/2006/relationships" id="257" r:id="Rb4e1f4ad4c3c45d8"/>
    <p:sldId xmlns:r="http://schemas.openxmlformats.org/officeDocument/2006/relationships" id="258" r:id="Rf908d7cd3c764c3b"/>
    <p:sldId xmlns:r="http://schemas.openxmlformats.org/officeDocument/2006/relationships" id="259" r:id="R18b7664a3dcb4cde"/>
    <p:sldId xmlns:r="http://schemas.openxmlformats.org/officeDocument/2006/relationships" id="260" r:id="R642ef53c9202466f"/>
    <p:sldId xmlns:r="http://schemas.openxmlformats.org/officeDocument/2006/relationships" id="261" r:id="Rd47570f243ce484d"/>
    <p:sldId xmlns:r="http://schemas.openxmlformats.org/officeDocument/2006/relationships" id="262" r:id="Rc8733d933de8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6a7eff3c148b9" /><Relationship Type="http://schemas.openxmlformats.org/officeDocument/2006/relationships/slide" Target="/ppt/slides/slide1.xml" Id="Rb522d7e235874373" /><Relationship Type="http://schemas.openxmlformats.org/officeDocument/2006/relationships/slide" Target="/ppt/slides/slide2.xml" Id="Rb4e1f4ad4c3c45d8" /><Relationship Type="http://schemas.openxmlformats.org/officeDocument/2006/relationships/slide" Target="/ppt/slides/slide3.xml" Id="Rf908d7cd3c764c3b" /><Relationship Type="http://schemas.openxmlformats.org/officeDocument/2006/relationships/slide" Target="/ppt/slides/slide4.xml" Id="R18b7664a3dcb4cde" /><Relationship Type="http://schemas.openxmlformats.org/officeDocument/2006/relationships/slide" Target="/ppt/slides/slide5.xml" Id="R642ef53c9202466f" /><Relationship Type="http://schemas.openxmlformats.org/officeDocument/2006/relationships/slide" Target="/ppt/slides/slide6.xml" Id="Rd47570f243ce484d" /><Relationship Type="http://schemas.openxmlformats.org/officeDocument/2006/relationships/slide" Target="/ppt/slides/slide7.xml" Id="Rc8733d933de8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fcff1adf449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6544b6f714bf3" /><Relationship Type="http://schemas.openxmlformats.org/officeDocument/2006/relationships/theme" Target="/ppt/slideMasters/theme/theme1.xml" Id="R2dc9bb4121d9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e6544b6f714b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1ad03350d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1d56a4594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698827a6744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75270c967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a6b7138d6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46eb1a98f46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ca1b7ba8249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