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13f0ac2c3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53188a60c4853"/>
  </p:sldMasterIdLst>
  <p:sldIdLst>
    <p:sldId xmlns:r="http://schemas.openxmlformats.org/officeDocument/2006/relationships" id="256" r:id="R63ccfa0d75444975"/>
    <p:sldId xmlns:r="http://schemas.openxmlformats.org/officeDocument/2006/relationships" id="257" r:id="R439fa24e11354aba"/>
    <p:sldId xmlns:r="http://schemas.openxmlformats.org/officeDocument/2006/relationships" id="258" r:id="R24063ca3c81d44a7"/>
    <p:sldId xmlns:r="http://schemas.openxmlformats.org/officeDocument/2006/relationships" id="259" r:id="Raf5cf15a135649c4"/>
    <p:sldId xmlns:r="http://schemas.openxmlformats.org/officeDocument/2006/relationships" id="260" r:id="Rb6f88ec283364a70"/>
    <p:sldId xmlns:r="http://schemas.openxmlformats.org/officeDocument/2006/relationships" id="261" r:id="R499b701d53b244d8"/>
    <p:sldId xmlns:r="http://schemas.openxmlformats.org/officeDocument/2006/relationships" id="262" r:id="R08e6bae5ccb6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53188a60c4853" /><Relationship Type="http://schemas.openxmlformats.org/officeDocument/2006/relationships/slide" Target="/ppt/slides/slide1.xml" Id="R63ccfa0d75444975" /><Relationship Type="http://schemas.openxmlformats.org/officeDocument/2006/relationships/slide" Target="/ppt/slides/slide2.xml" Id="R439fa24e11354aba" /><Relationship Type="http://schemas.openxmlformats.org/officeDocument/2006/relationships/slide" Target="/ppt/slides/slide3.xml" Id="R24063ca3c81d44a7" /><Relationship Type="http://schemas.openxmlformats.org/officeDocument/2006/relationships/slide" Target="/ppt/slides/slide4.xml" Id="Raf5cf15a135649c4" /><Relationship Type="http://schemas.openxmlformats.org/officeDocument/2006/relationships/slide" Target="/ppt/slides/slide5.xml" Id="Rb6f88ec283364a70" /><Relationship Type="http://schemas.openxmlformats.org/officeDocument/2006/relationships/slide" Target="/ppt/slides/slide6.xml" Id="R499b701d53b244d8" /><Relationship Type="http://schemas.openxmlformats.org/officeDocument/2006/relationships/slide" Target="/ppt/slides/slide7.xml" Id="R08e6bae5ccb6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2ea7875c8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737d864c4ec2" /><Relationship Type="http://schemas.openxmlformats.org/officeDocument/2006/relationships/theme" Target="/ppt/slideMasters/theme/theme1.xml" Id="R595a9d0b1345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2737d864c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1270ac2e4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c8f399d60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356cf3cd742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82b2cbbc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85d4cf36d4d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f8cbf3c294a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96ea31a9f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