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9d1da9c7db40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327f47d9494b91"/>
  </p:sldMasterIdLst>
  <p:sldIdLst>
    <p:sldId xmlns:r="http://schemas.openxmlformats.org/officeDocument/2006/relationships" id="256" r:id="R3392cc76e5ee47b8"/>
    <p:sldId xmlns:r="http://schemas.openxmlformats.org/officeDocument/2006/relationships" id="257" r:id="R4362b7b91e694abd"/>
    <p:sldId xmlns:r="http://schemas.openxmlformats.org/officeDocument/2006/relationships" id="258" r:id="R4bf43a7567df428f"/>
    <p:sldId xmlns:r="http://schemas.openxmlformats.org/officeDocument/2006/relationships" id="259" r:id="R66007e90d75d4af4"/>
    <p:sldId xmlns:r="http://schemas.openxmlformats.org/officeDocument/2006/relationships" id="260" r:id="Ra6b9393735d64c76"/>
    <p:sldId xmlns:r="http://schemas.openxmlformats.org/officeDocument/2006/relationships" id="261" r:id="R8a0daa5cd34b452b"/>
    <p:sldId xmlns:r="http://schemas.openxmlformats.org/officeDocument/2006/relationships" id="262" r:id="Rb1fdab6515b544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27f47d9494b91" /><Relationship Type="http://schemas.openxmlformats.org/officeDocument/2006/relationships/slide" Target="/ppt/slides/slide1.xml" Id="R3392cc76e5ee47b8" /><Relationship Type="http://schemas.openxmlformats.org/officeDocument/2006/relationships/slide" Target="/ppt/slides/slide2.xml" Id="R4362b7b91e694abd" /><Relationship Type="http://schemas.openxmlformats.org/officeDocument/2006/relationships/slide" Target="/ppt/slides/slide3.xml" Id="R4bf43a7567df428f" /><Relationship Type="http://schemas.openxmlformats.org/officeDocument/2006/relationships/slide" Target="/ppt/slides/slide4.xml" Id="R66007e90d75d4af4" /><Relationship Type="http://schemas.openxmlformats.org/officeDocument/2006/relationships/slide" Target="/ppt/slides/slide5.xml" Id="Ra6b9393735d64c76" /><Relationship Type="http://schemas.openxmlformats.org/officeDocument/2006/relationships/slide" Target="/ppt/slides/slide6.xml" Id="R8a0daa5cd34b452b" /><Relationship Type="http://schemas.openxmlformats.org/officeDocument/2006/relationships/slide" Target="/ppt/slides/slide7.xml" Id="Rb1fdab6515b544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b51f64d24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98c670cb74cd2" /><Relationship Type="http://schemas.openxmlformats.org/officeDocument/2006/relationships/theme" Target="/ppt/slideMasters/theme/theme1.xml" Id="R51001eb9c11b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98c670cb74c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6e43f660f4d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36c52c7b540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a698f6a7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7ac44341f41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13a3fc4c043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940eca5cb41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16c662ed1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