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ded42d606c4c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277e2943164f71"/>
  </p:sldMasterIdLst>
  <p:sldIdLst>
    <p:sldId xmlns:r="http://schemas.openxmlformats.org/officeDocument/2006/relationships" id="256" r:id="R94b5575fac3a416d"/>
    <p:sldId xmlns:r="http://schemas.openxmlformats.org/officeDocument/2006/relationships" id="257" r:id="R5db59883f5954474"/>
    <p:sldId xmlns:r="http://schemas.openxmlformats.org/officeDocument/2006/relationships" id="258" r:id="R107ade6d60294ef4"/>
    <p:sldId xmlns:r="http://schemas.openxmlformats.org/officeDocument/2006/relationships" id="259" r:id="R83395b4e543c4d0e"/>
    <p:sldId xmlns:r="http://schemas.openxmlformats.org/officeDocument/2006/relationships" id="260" r:id="R6bab7f5de0c54526"/>
    <p:sldId xmlns:r="http://schemas.openxmlformats.org/officeDocument/2006/relationships" id="261" r:id="R20e9bb277b7242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277e2943164f71" /><Relationship Type="http://schemas.openxmlformats.org/officeDocument/2006/relationships/slide" Target="/ppt/slides/slide1.xml" Id="R94b5575fac3a416d" /><Relationship Type="http://schemas.openxmlformats.org/officeDocument/2006/relationships/slide" Target="/ppt/slides/slide2.xml" Id="R5db59883f5954474" /><Relationship Type="http://schemas.openxmlformats.org/officeDocument/2006/relationships/slide" Target="/ppt/slides/slide3.xml" Id="R107ade6d60294ef4" /><Relationship Type="http://schemas.openxmlformats.org/officeDocument/2006/relationships/slide" Target="/ppt/slides/slide4.xml" Id="R83395b4e543c4d0e" /><Relationship Type="http://schemas.openxmlformats.org/officeDocument/2006/relationships/slide" Target="/ppt/slides/slide5.xml" Id="R6bab7f5de0c54526" /><Relationship Type="http://schemas.openxmlformats.org/officeDocument/2006/relationships/slide" Target="/ppt/slides/slide6.xml" Id="R20e9bb277b7242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404f3d0e7b42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2d470196d42c3" /><Relationship Type="http://schemas.openxmlformats.org/officeDocument/2006/relationships/theme" Target="/ppt/slideMasters/theme/theme1.xml" Id="Rb4ca7bf3ff474d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92d470196d42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36147690044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017bb9d9947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291c8a5534f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c8250c1b648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db79e85e242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60178d97247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