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52b81e64984b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c1d3693c8d46e4"/>
  </p:sldMasterIdLst>
  <p:sldIdLst>
    <p:sldId xmlns:r="http://schemas.openxmlformats.org/officeDocument/2006/relationships" id="256" r:id="R821eb00d2fa141fd"/>
    <p:sldId xmlns:r="http://schemas.openxmlformats.org/officeDocument/2006/relationships" id="257" r:id="R38758ef3447843b6"/>
    <p:sldId xmlns:r="http://schemas.openxmlformats.org/officeDocument/2006/relationships" id="258" r:id="R3e9ff4dd811240fb"/>
    <p:sldId xmlns:r="http://schemas.openxmlformats.org/officeDocument/2006/relationships" id="259" r:id="R69bd5e9d51a84237"/>
    <p:sldId xmlns:r="http://schemas.openxmlformats.org/officeDocument/2006/relationships" id="260" r:id="R8be44a5ff994416f"/>
    <p:sldId xmlns:r="http://schemas.openxmlformats.org/officeDocument/2006/relationships" id="261" r:id="Rd1b2af1ca2904231"/>
    <p:sldId xmlns:r="http://schemas.openxmlformats.org/officeDocument/2006/relationships" id="262" r:id="Rd1b02b19a13244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c1d3693c8d46e4" /><Relationship Type="http://schemas.openxmlformats.org/officeDocument/2006/relationships/slide" Target="/ppt/slides/slide1.xml" Id="R821eb00d2fa141fd" /><Relationship Type="http://schemas.openxmlformats.org/officeDocument/2006/relationships/slide" Target="/ppt/slides/slide2.xml" Id="R38758ef3447843b6" /><Relationship Type="http://schemas.openxmlformats.org/officeDocument/2006/relationships/slide" Target="/ppt/slides/slide3.xml" Id="R3e9ff4dd811240fb" /><Relationship Type="http://schemas.openxmlformats.org/officeDocument/2006/relationships/slide" Target="/ppt/slides/slide4.xml" Id="R69bd5e9d51a84237" /><Relationship Type="http://schemas.openxmlformats.org/officeDocument/2006/relationships/slide" Target="/ppt/slides/slide5.xml" Id="R8be44a5ff994416f" /><Relationship Type="http://schemas.openxmlformats.org/officeDocument/2006/relationships/slide" Target="/ppt/slides/slide6.xml" Id="Rd1b2af1ca2904231" /><Relationship Type="http://schemas.openxmlformats.org/officeDocument/2006/relationships/slide" Target="/ppt/slides/slide7.xml" Id="Rd1b02b19a13244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8cd906bae4f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fa72e96394aff" /><Relationship Type="http://schemas.openxmlformats.org/officeDocument/2006/relationships/theme" Target="/ppt/slideMasters/theme/theme1.xml" Id="Rc5f088ff56d642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1fa72e96394a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3023505a04d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fcf3de51a4c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4d2ae4fda49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f8da0937c4a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a0085b0c44b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4572641ad4e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6bb52a6c241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DIDAKTRONIKK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DIDAKTRONIKK AS ble etablert [år] og holder til i Vikhammer.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400 482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322 222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SCHIMPF FRITZ PHILIPP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Naustmarka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7560 Vikhammer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didaktronikk.no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928 633 608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