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a0736d8f7f47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83335202794315"/>
  </p:sldMasterIdLst>
  <p:sldIdLst>
    <p:sldId xmlns:r="http://schemas.openxmlformats.org/officeDocument/2006/relationships" id="256" r:id="Rb991cc1d54dd4310"/>
    <p:sldId xmlns:r="http://schemas.openxmlformats.org/officeDocument/2006/relationships" id="257" r:id="R7c4ef21b19de4cf9"/>
    <p:sldId xmlns:r="http://schemas.openxmlformats.org/officeDocument/2006/relationships" id="258" r:id="R00c10becdf06436c"/>
    <p:sldId xmlns:r="http://schemas.openxmlformats.org/officeDocument/2006/relationships" id="259" r:id="Reed47a7d6727478e"/>
    <p:sldId xmlns:r="http://schemas.openxmlformats.org/officeDocument/2006/relationships" id="260" r:id="Rdb05025455af4f38"/>
    <p:sldId xmlns:r="http://schemas.openxmlformats.org/officeDocument/2006/relationships" id="261" r:id="R7591ad4a698c482b"/>
    <p:sldId xmlns:r="http://schemas.openxmlformats.org/officeDocument/2006/relationships" id="262" r:id="R42cb7f5447f74d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3335202794315" /><Relationship Type="http://schemas.openxmlformats.org/officeDocument/2006/relationships/slide" Target="/ppt/slides/slide1.xml" Id="Rb991cc1d54dd4310" /><Relationship Type="http://schemas.openxmlformats.org/officeDocument/2006/relationships/slide" Target="/ppt/slides/slide2.xml" Id="R7c4ef21b19de4cf9" /><Relationship Type="http://schemas.openxmlformats.org/officeDocument/2006/relationships/slide" Target="/ppt/slides/slide3.xml" Id="R00c10becdf06436c" /><Relationship Type="http://schemas.openxmlformats.org/officeDocument/2006/relationships/slide" Target="/ppt/slides/slide4.xml" Id="Reed47a7d6727478e" /><Relationship Type="http://schemas.openxmlformats.org/officeDocument/2006/relationships/slide" Target="/ppt/slides/slide5.xml" Id="Rdb05025455af4f38" /><Relationship Type="http://schemas.openxmlformats.org/officeDocument/2006/relationships/slide" Target="/ppt/slides/slide6.xml" Id="R7591ad4a698c482b" /><Relationship Type="http://schemas.openxmlformats.org/officeDocument/2006/relationships/slide" Target="/ppt/slides/slide7.xml" Id="R42cb7f5447f74d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a83a9a64714f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98d2b15414375" /><Relationship Type="http://schemas.openxmlformats.org/officeDocument/2006/relationships/theme" Target="/ppt/slideMasters/theme/theme1.xml" Id="R30d9629bda8c43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b98d2b154143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86288d711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1206ef22a4f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c7fb75b1844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a3c6d3279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85364bae547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8361ee654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e2f2a2fd4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MINO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MINO INVESTERING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902 253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JOHN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Rognekroken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4051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928 633 217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MINO INVESTERING AS</a:t>
            </a:r>
          </a:p>
        </p:txBody>
      </p:sp>
    </p:spTree>
  </p:cSld>
  <p:clrMapOvr>
    <a:masterClrMapping xmlns:a="http://schemas.openxmlformats.org/drawingml/2006/main"/>
  </p:clrMapOvr>
</p:sld>
</file>