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df2e8e2af149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052c5dd93c45d1"/>
  </p:sldMasterIdLst>
  <p:sldIdLst>
    <p:sldId xmlns:r="http://schemas.openxmlformats.org/officeDocument/2006/relationships" id="256" r:id="R7a66b261bb8541fd"/>
    <p:sldId xmlns:r="http://schemas.openxmlformats.org/officeDocument/2006/relationships" id="257" r:id="R0e0883727e70415e"/>
    <p:sldId xmlns:r="http://schemas.openxmlformats.org/officeDocument/2006/relationships" id="258" r:id="R6c99baeed2da4e59"/>
    <p:sldId xmlns:r="http://schemas.openxmlformats.org/officeDocument/2006/relationships" id="259" r:id="Raa94b508b7bb4a6d"/>
    <p:sldId xmlns:r="http://schemas.openxmlformats.org/officeDocument/2006/relationships" id="260" r:id="Rc082da6b013d495c"/>
    <p:sldId xmlns:r="http://schemas.openxmlformats.org/officeDocument/2006/relationships" id="261" r:id="R7900250b25af484f"/>
    <p:sldId xmlns:r="http://schemas.openxmlformats.org/officeDocument/2006/relationships" id="262" r:id="Ra43b91f6f43a4d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052c5dd93c45d1" /><Relationship Type="http://schemas.openxmlformats.org/officeDocument/2006/relationships/slide" Target="/ppt/slides/slide1.xml" Id="R7a66b261bb8541fd" /><Relationship Type="http://schemas.openxmlformats.org/officeDocument/2006/relationships/slide" Target="/ppt/slides/slide2.xml" Id="R0e0883727e70415e" /><Relationship Type="http://schemas.openxmlformats.org/officeDocument/2006/relationships/slide" Target="/ppt/slides/slide3.xml" Id="R6c99baeed2da4e59" /><Relationship Type="http://schemas.openxmlformats.org/officeDocument/2006/relationships/slide" Target="/ppt/slides/slide4.xml" Id="Raa94b508b7bb4a6d" /><Relationship Type="http://schemas.openxmlformats.org/officeDocument/2006/relationships/slide" Target="/ppt/slides/slide5.xml" Id="Rc082da6b013d495c" /><Relationship Type="http://schemas.openxmlformats.org/officeDocument/2006/relationships/slide" Target="/ppt/slides/slide6.xml" Id="R7900250b25af484f" /><Relationship Type="http://schemas.openxmlformats.org/officeDocument/2006/relationships/slide" Target="/ppt/slides/slide7.xml" Id="Ra43b91f6f43a4d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350851b4d24c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1edd04dc9448b4" /><Relationship Type="http://schemas.openxmlformats.org/officeDocument/2006/relationships/theme" Target="/ppt/slideMasters/theme/theme1.xml" Id="R21852c1853a746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1edd04dc9448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42aaa3b1341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2f4177a9e46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77fb477f84f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ed5aca3b2549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241ff681c48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b992b659a4f0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3f577cafb4d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NYHUD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19 486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CB SCHJØTT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NYHUD AS</a:t>
            </a:r>
          </a:p>
        </p:txBody>
      </p:sp>
    </p:spTree>
  </p:cSld>
  <p:clrMapOvr>
    <a:masterClrMapping xmlns:a="http://schemas.openxmlformats.org/drawingml/2006/main"/>
  </p:clrMapOvr>
</p:sld>
</file>