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53ead6c1f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7072017374799"/>
  </p:sldMasterIdLst>
  <p:sldIdLst>
    <p:sldId xmlns:r="http://schemas.openxmlformats.org/officeDocument/2006/relationships" id="256" r:id="Rf4a9945ae4f642d0"/>
    <p:sldId xmlns:r="http://schemas.openxmlformats.org/officeDocument/2006/relationships" id="257" r:id="R3782c32d927940cb"/>
    <p:sldId xmlns:r="http://schemas.openxmlformats.org/officeDocument/2006/relationships" id="258" r:id="R2d8a2ef91cad41e9"/>
    <p:sldId xmlns:r="http://schemas.openxmlformats.org/officeDocument/2006/relationships" id="259" r:id="R85f88fb424174d29"/>
    <p:sldId xmlns:r="http://schemas.openxmlformats.org/officeDocument/2006/relationships" id="260" r:id="R19b830b84985478a"/>
    <p:sldId xmlns:r="http://schemas.openxmlformats.org/officeDocument/2006/relationships" id="261" r:id="Rf0f54dfb06d943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7072017374799" /><Relationship Type="http://schemas.openxmlformats.org/officeDocument/2006/relationships/slide" Target="/ppt/slides/slide1.xml" Id="Rf4a9945ae4f642d0" /><Relationship Type="http://schemas.openxmlformats.org/officeDocument/2006/relationships/slide" Target="/ppt/slides/slide2.xml" Id="R3782c32d927940cb" /><Relationship Type="http://schemas.openxmlformats.org/officeDocument/2006/relationships/slide" Target="/ppt/slides/slide3.xml" Id="R2d8a2ef91cad41e9" /><Relationship Type="http://schemas.openxmlformats.org/officeDocument/2006/relationships/slide" Target="/ppt/slides/slide4.xml" Id="R85f88fb424174d29" /><Relationship Type="http://schemas.openxmlformats.org/officeDocument/2006/relationships/slide" Target="/ppt/slides/slide5.xml" Id="R19b830b84985478a" /><Relationship Type="http://schemas.openxmlformats.org/officeDocument/2006/relationships/slide" Target="/ppt/slides/slide6.xml" Id="Rf0f54dfb06d943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e30fecae0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f036de1414fe8" /><Relationship Type="http://schemas.openxmlformats.org/officeDocument/2006/relationships/theme" Target="/ppt/slideMasters/theme/theme1.xml" Id="Rdbb2d0524a9b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f036de141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3caaa28ad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f7a60f2e0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9b7a0e506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944480ab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f13a824ec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d26b9826c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