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d0d04b791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fd4d8453924e75"/>
  </p:sldMasterIdLst>
  <p:sldIdLst>
    <p:sldId xmlns:r="http://schemas.openxmlformats.org/officeDocument/2006/relationships" id="256" r:id="Rd0acb8dc5a5c4277"/>
    <p:sldId xmlns:r="http://schemas.openxmlformats.org/officeDocument/2006/relationships" id="257" r:id="Rcd8c067bb3964bd6"/>
    <p:sldId xmlns:r="http://schemas.openxmlformats.org/officeDocument/2006/relationships" id="258" r:id="Re4f8cd27a9f74b9e"/>
    <p:sldId xmlns:r="http://schemas.openxmlformats.org/officeDocument/2006/relationships" id="259" r:id="Rafca222aaab5467f"/>
    <p:sldId xmlns:r="http://schemas.openxmlformats.org/officeDocument/2006/relationships" id="260" r:id="Rce885d76cd704c0d"/>
    <p:sldId xmlns:r="http://schemas.openxmlformats.org/officeDocument/2006/relationships" id="261" r:id="R78965ff6b4744865"/>
    <p:sldId xmlns:r="http://schemas.openxmlformats.org/officeDocument/2006/relationships" id="262" r:id="R3c57681c0f32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d4d8453924e75" /><Relationship Type="http://schemas.openxmlformats.org/officeDocument/2006/relationships/slide" Target="/ppt/slides/slide1.xml" Id="Rd0acb8dc5a5c4277" /><Relationship Type="http://schemas.openxmlformats.org/officeDocument/2006/relationships/slide" Target="/ppt/slides/slide2.xml" Id="Rcd8c067bb3964bd6" /><Relationship Type="http://schemas.openxmlformats.org/officeDocument/2006/relationships/slide" Target="/ppt/slides/slide3.xml" Id="Re4f8cd27a9f74b9e" /><Relationship Type="http://schemas.openxmlformats.org/officeDocument/2006/relationships/slide" Target="/ppt/slides/slide4.xml" Id="Rafca222aaab5467f" /><Relationship Type="http://schemas.openxmlformats.org/officeDocument/2006/relationships/slide" Target="/ppt/slides/slide5.xml" Id="Rce885d76cd704c0d" /><Relationship Type="http://schemas.openxmlformats.org/officeDocument/2006/relationships/slide" Target="/ppt/slides/slide6.xml" Id="R78965ff6b4744865" /><Relationship Type="http://schemas.openxmlformats.org/officeDocument/2006/relationships/slide" Target="/ppt/slides/slide7.xml" Id="R3c57681c0f32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d006d7353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e498fcfd421a" /><Relationship Type="http://schemas.openxmlformats.org/officeDocument/2006/relationships/theme" Target="/ppt/slideMasters/theme/theme1.xml" Id="R226f8d5a0cc0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6e498fcfd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24dd08f97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b9bcd1b6f44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eeed67b26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7bf3929eb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150799189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0a06ac47e44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c02a615154c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SYSTM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GRETE BANG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8010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