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ff46cbcf08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04723cadc74faf"/>
  </p:sldMasterIdLst>
  <p:sldIdLst>
    <p:sldId xmlns:r="http://schemas.openxmlformats.org/officeDocument/2006/relationships" id="256" r:id="R9cfa05cc41c5479c"/>
    <p:sldId xmlns:r="http://schemas.openxmlformats.org/officeDocument/2006/relationships" id="257" r:id="R2b050fb2b9c343b2"/>
    <p:sldId xmlns:r="http://schemas.openxmlformats.org/officeDocument/2006/relationships" id="258" r:id="R3039a21c29fa492b"/>
    <p:sldId xmlns:r="http://schemas.openxmlformats.org/officeDocument/2006/relationships" id="259" r:id="Rff1289d589db4eff"/>
    <p:sldId xmlns:r="http://schemas.openxmlformats.org/officeDocument/2006/relationships" id="260" r:id="Reff5057d4acd4072"/>
    <p:sldId xmlns:r="http://schemas.openxmlformats.org/officeDocument/2006/relationships" id="261" r:id="R60eb384fe7ac4ae2"/>
    <p:sldId xmlns:r="http://schemas.openxmlformats.org/officeDocument/2006/relationships" id="262" r:id="Rcd933bc05f764b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4723cadc74faf" /><Relationship Type="http://schemas.openxmlformats.org/officeDocument/2006/relationships/slide" Target="/ppt/slides/slide1.xml" Id="R9cfa05cc41c5479c" /><Relationship Type="http://schemas.openxmlformats.org/officeDocument/2006/relationships/slide" Target="/ppt/slides/slide2.xml" Id="R2b050fb2b9c343b2" /><Relationship Type="http://schemas.openxmlformats.org/officeDocument/2006/relationships/slide" Target="/ppt/slides/slide3.xml" Id="R3039a21c29fa492b" /><Relationship Type="http://schemas.openxmlformats.org/officeDocument/2006/relationships/slide" Target="/ppt/slides/slide4.xml" Id="Rff1289d589db4eff" /><Relationship Type="http://schemas.openxmlformats.org/officeDocument/2006/relationships/slide" Target="/ppt/slides/slide5.xml" Id="Reff5057d4acd4072" /><Relationship Type="http://schemas.openxmlformats.org/officeDocument/2006/relationships/slide" Target="/ppt/slides/slide6.xml" Id="R60eb384fe7ac4ae2" /><Relationship Type="http://schemas.openxmlformats.org/officeDocument/2006/relationships/slide" Target="/ppt/slides/slide7.xml" Id="Rcd933bc05f764b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276ecec054f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b3e292e50419b" /><Relationship Type="http://schemas.openxmlformats.org/officeDocument/2006/relationships/theme" Target="/ppt/slideMasters/theme/theme1.xml" Id="R8e00a03e47b1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6b3e292e50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0c75ba1c4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0cc314260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0713bfdb6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436ece44f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caa59c93847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2b46ec1e74d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fe76a7efc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