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b5880a5ca144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0a112499ee4072"/>
  </p:sldMasterIdLst>
  <p:sldIdLst>
    <p:sldId xmlns:r="http://schemas.openxmlformats.org/officeDocument/2006/relationships" id="256" r:id="R6b80bdec06cc485d"/>
    <p:sldId xmlns:r="http://schemas.openxmlformats.org/officeDocument/2006/relationships" id="257" r:id="R0cda034cb2c44617"/>
    <p:sldId xmlns:r="http://schemas.openxmlformats.org/officeDocument/2006/relationships" id="258" r:id="Rc1aa530b0f764ab8"/>
    <p:sldId xmlns:r="http://schemas.openxmlformats.org/officeDocument/2006/relationships" id="259" r:id="Rd044740b11f1474c"/>
    <p:sldId xmlns:r="http://schemas.openxmlformats.org/officeDocument/2006/relationships" id="260" r:id="Re0c578dcdcd54a1b"/>
    <p:sldId xmlns:r="http://schemas.openxmlformats.org/officeDocument/2006/relationships" id="261" r:id="Ra0abc8dea31c48e9"/>
    <p:sldId xmlns:r="http://schemas.openxmlformats.org/officeDocument/2006/relationships" id="262" r:id="R6885cfa8435843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0a112499ee4072" /><Relationship Type="http://schemas.openxmlformats.org/officeDocument/2006/relationships/slide" Target="/ppt/slides/slide1.xml" Id="R6b80bdec06cc485d" /><Relationship Type="http://schemas.openxmlformats.org/officeDocument/2006/relationships/slide" Target="/ppt/slides/slide2.xml" Id="R0cda034cb2c44617" /><Relationship Type="http://schemas.openxmlformats.org/officeDocument/2006/relationships/slide" Target="/ppt/slides/slide3.xml" Id="Rc1aa530b0f764ab8" /><Relationship Type="http://schemas.openxmlformats.org/officeDocument/2006/relationships/slide" Target="/ppt/slides/slide4.xml" Id="Rd044740b11f1474c" /><Relationship Type="http://schemas.openxmlformats.org/officeDocument/2006/relationships/slide" Target="/ppt/slides/slide5.xml" Id="Re0c578dcdcd54a1b" /><Relationship Type="http://schemas.openxmlformats.org/officeDocument/2006/relationships/slide" Target="/ppt/slides/slide6.xml" Id="Ra0abc8dea31c48e9" /><Relationship Type="http://schemas.openxmlformats.org/officeDocument/2006/relationships/slide" Target="/ppt/slides/slide7.xml" Id="R6885cfa8435843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aa71994f044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de9bc417d40e7" /><Relationship Type="http://schemas.openxmlformats.org/officeDocument/2006/relationships/theme" Target="/ppt/slideMasters/theme/theme1.xml" Id="R076863a6461a48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9de9bc417d40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481164b3342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c0dc1f13d44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1c9eba78a4b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7b126d17d4e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f0ac52c4e42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19bc5588c49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a4b01d0a343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 BRÅTVEIT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BRÅTVEIT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999 312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2 122 588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2 122 588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BRÅTVEIT JARLE LØLAND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Skruss-Eikeland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928 468 356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