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374831c080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7f2b8862a4cf5"/>
  </p:sldMasterIdLst>
  <p:sldIdLst>
    <p:sldId xmlns:r="http://schemas.openxmlformats.org/officeDocument/2006/relationships" id="256" r:id="Reaca344cd899426f"/>
    <p:sldId xmlns:r="http://schemas.openxmlformats.org/officeDocument/2006/relationships" id="257" r:id="R8040a2700c63476d"/>
    <p:sldId xmlns:r="http://schemas.openxmlformats.org/officeDocument/2006/relationships" id="258" r:id="Rca9bf0f80c444481"/>
    <p:sldId xmlns:r="http://schemas.openxmlformats.org/officeDocument/2006/relationships" id="259" r:id="Rbde3dbc9e7334156"/>
    <p:sldId xmlns:r="http://schemas.openxmlformats.org/officeDocument/2006/relationships" id="260" r:id="Rb31b9ff3823b4456"/>
    <p:sldId xmlns:r="http://schemas.openxmlformats.org/officeDocument/2006/relationships" id="261" r:id="R64bf4ea841824ed4"/>
    <p:sldId xmlns:r="http://schemas.openxmlformats.org/officeDocument/2006/relationships" id="262" r:id="Rb62befbaae254d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7f2b8862a4cf5" /><Relationship Type="http://schemas.openxmlformats.org/officeDocument/2006/relationships/slide" Target="/ppt/slides/slide1.xml" Id="Reaca344cd899426f" /><Relationship Type="http://schemas.openxmlformats.org/officeDocument/2006/relationships/slide" Target="/ppt/slides/slide2.xml" Id="R8040a2700c63476d" /><Relationship Type="http://schemas.openxmlformats.org/officeDocument/2006/relationships/slide" Target="/ppt/slides/slide3.xml" Id="Rca9bf0f80c444481" /><Relationship Type="http://schemas.openxmlformats.org/officeDocument/2006/relationships/slide" Target="/ppt/slides/slide4.xml" Id="Rbde3dbc9e7334156" /><Relationship Type="http://schemas.openxmlformats.org/officeDocument/2006/relationships/slide" Target="/ppt/slides/slide5.xml" Id="Rb31b9ff3823b4456" /><Relationship Type="http://schemas.openxmlformats.org/officeDocument/2006/relationships/slide" Target="/ppt/slides/slide6.xml" Id="R64bf4ea841824ed4" /><Relationship Type="http://schemas.openxmlformats.org/officeDocument/2006/relationships/slide" Target="/ppt/slides/slide7.xml" Id="Rb62befbaae254d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e0579fa9b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ce6bfc60149ff" /><Relationship Type="http://schemas.openxmlformats.org/officeDocument/2006/relationships/theme" Target="/ppt/slideMasters/theme/theme1.xml" Id="R94178b022e2149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ce6bfc601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95dae1c09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140f69ec94f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9e7504fcc43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9e47c0267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9fbac18e0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296259ee94a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8295f172948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MODALSLI RØR LISTER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LISTER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34 868 178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−6 161 571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−5 308 919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−2 401 611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17 736 671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TLAND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Agnefestveien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