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cb0284f19241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4e08bf93324d15"/>
  </p:sldMasterIdLst>
  <p:sldIdLst>
    <p:sldId xmlns:r="http://schemas.openxmlformats.org/officeDocument/2006/relationships" id="256" r:id="R46696e68e4a74855"/>
    <p:sldId xmlns:r="http://schemas.openxmlformats.org/officeDocument/2006/relationships" id="257" r:id="Rc2804802f45347a8"/>
    <p:sldId xmlns:r="http://schemas.openxmlformats.org/officeDocument/2006/relationships" id="258" r:id="R6ea0af0a58ae4ac7"/>
    <p:sldId xmlns:r="http://schemas.openxmlformats.org/officeDocument/2006/relationships" id="259" r:id="R5a09daa652844542"/>
    <p:sldId xmlns:r="http://schemas.openxmlformats.org/officeDocument/2006/relationships" id="260" r:id="R944baa55cdbd4b9d"/>
    <p:sldId xmlns:r="http://schemas.openxmlformats.org/officeDocument/2006/relationships" id="261" r:id="R1fc270b580c3460b"/>
    <p:sldId xmlns:r="http://schemas.openxmlformats.org/officeDocument/2006/relationships" id="262" r:id="R18e29858021a4d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4e08bf93324d15" /><Relationship Type="http://schemas.openxmlformats.org/officeDocument/2006/relationships/slide" Target="/ppt/slides/slide1.xml" Id="R46696e68e4a74855" /><Relationship Type="http://schemas.openxmlformats.org/officeDocument/2006/relationships/slide" Target="/ppt/slides/slide2.xml" Id="Rc2804802f45347a8" /><Relationship Type="http://schemas.openxmlformats.org/officeDocument/2006/relationships/slide" Target="/ppt/slides/slide3.xml" Id="R6ea0af0a58ae4ac7" /><Relationship Type="http://schemas.openxmlformats.org/officeDocument/2006/relationships/slide" Target="/ppt/slides/slide4.xml" Id="R5a09daa652844542" /><Relationship Type="http://schemas.openxmlformats.org/officeDocument/2006/relationships/slide" Target="/ppt/slides/slide5.xml" Id="R944baa55cdbd4b9d" /><Relationship Type="http://schemas.openxmlformats.org/officeDocument/2006/relationships/slide" Target="/ppt/slides/slide6.xml" Id="R1fc270b580c3460b" /><Relationship Type="http://schemas.openxmlformats.org/officeDocument/2006/relationships/slide" Target="/ppt/slides/slide7.xml" Id="R18e29858021a4d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2fdb458e4d4d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62b6bf42b4099" /><Relationship Type="http://schemas.openxmlformats.org/officeDocument/2006/relationships/theme" Target="/ppt/slideMasters/theme/theme1.xml" Id="R70d88880a6e246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a62b6bf42b40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5056f4cc1c45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c3dc49954644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1127aa94c348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637b178c7c47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2792f0f98c4d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1ebaae0db344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1cb3736ef14b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I. ANDERSEN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I. ANDERSEN HOLDING AS ble etablert [år] og holder til i Nyborg.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136 792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535 899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2 237 091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Inge Andersen, Myrdalsvegen 42J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5130 Nyborg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928 447 235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