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5cdf19e6fe4e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dc22747944b1c"/>
  </p:sldMasterIdLst>
  <p:sldIdLst>
    <p:sldId xmlns:r="http://schemas.openxmlformats.org/officeDocument/2006/relationships" id="256" r:id="R479e41f7dede40b8"/>
    <p:sldId xmlns:r="http://schemas.openxmlformats.org/officeDocument/2006/relationships" id="257" r:id="R0ee9be2bef39456a"/>
    <p:sldId xmlns:r="http://schemas.openxmlformats.org/officeDocument/2006/relationships" id="258" r:id="Rbcf44059a0a74481"/>
    <p:sldId xmlns:r="http://schemas.openxmlformats.org/officeDocument/2006/relationships" id="259" r:id="Rb4257822b80349f8"/>
    <p:sldId xmlns:r="http://schemas.openxmlformats.org/officeDocument/2006/relationships" id="260" r:id="R0cd7d7cea03a44b7"/>
    <p:sldId xmlns:r="http://schemas.openxmlformats.org/officeDocument/2006/relationships" id="261" r:id="Rd948bf8e160f422c"/>
    <p:sldId xmlns:r="http://schemas.openxmlformats.org/officeDocument/2006/relationships" id="262" r:id="R10bb17618559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dc22747944b1c" /><Relationship Type="http://schemas.openxmlformats.org/officeDocument/2006/relationships/slide" Target="/ppt/slides/slide1.xml" Id="R479e41f7dede40b8" /><Relationship Type="http://schemas.openxmlformats.org/officeDocument/2006/relationships/slide" Target="/ppt/slides/slide2.xml" Id="R0ee9be2bef39456a" /><Relationship Type="http://schemas.openxmlformats.org/officeDocument/2006/relationships/slide" Target="/ppt/slides/slide3.xml" Id="Rbcf44059a0a74481" /><Relationship Type="http://schemas.openxmlformats.org/officeDocument/2006/relationships/slide" Target="/ppt/slides/slide4.xml" Id="Rb4257822b80349f8" /><Relationship Type="http://schemas.openxmlformats.org/officeDocument/2006/relationships/slide" Target="/ppt/slides/slide5.xml" Id="R0cd7d7cea03a44b7" /><Relationship Type="http://schemas.openxmlformats.org/officeDocument/2006/relationships/slide" Target="/ppt/slides/slide6.xml" Id="Rd948bf8e160f422c" /><Relationship Type="http://schemas.openxmlformats.org/officeDocument/2006/relationships/slide" Target="/ppt/slides/slide7.xml" Id="R10bb17618559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721f2df9e48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ebfa948f34ea1" /><Relationship Type="http://schemas.openxmlformats.org/officeDocument/2006/relationships/theme" Target="/ppt/slideMasters/theme/theme1.xml" Id="R718bcefa5ec2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cebfa948f3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1cc99eee7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79f2604554b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c9f07f1474e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89b97468f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3ecf0526042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0417f0c284e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97d2df63345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INTEC NORGE ØST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INTEC NORGE ØST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23 163 279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−3 860 923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−3 854 048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−4 731 870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6 546 183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INTEC NORDIC AB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HJERTSSON JOHAN OLOF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BROR ØISETH JAKOBSEN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OLE-EDVIN TJÆREBRÅTEN SØHAGEN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ALICJA SYLWIA SCHILLING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HJELMZE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Youngs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928 429 032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INTEC NORGE ØST AS</a:t>
            </a:r>
          </a:p>
        </p:txBody>
      </p:sp>
    </p:spTree>
  </p:cSld>
  <p:clrMapOvr>
    <a:masterClrMapping xmlns:a="http://schemas.openxmlformats.org/drawingml/2006/main"/>
  </p:clrMapOvr>
</p:sld>
</file>