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8ea5e09e4c4e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05bbcf019b4d8d"/>
  </p:sldMasterIdLst>
  <p:sldIdLst>
    <p:sldId xmlns:r="http://schemas.openxmlformats.org/officeDocument/2006/relationships" id="256" r:id="Rba22fda50d89410f"/>
    <p:sldId xmlns:r="http://schemas.openxmlformats.org/officeDocument/2006/relationships" id="257" r:id="Rae6b9973a11d4732"/>
    <p:sldId xmlns:r="http://schemas.openxmlformats.org/officeDocument/2006/relationships" id="258" r:id="R8df6c141e2ca4f77"/>
    <p:sldId xmlns:r="http://schemas.openxmlformats.org/officeDocument/2006/relationships" id="259" r:id="R4e776fe3ef31429c"/>
    <p:sldId xmlns:r="http://schemas.openxmlformats.org/officeDocument/2006/relationships" id="260" r:id="R50d577dd487a49ae"/>
    <p:sldId xmlns:r="http://schemas.openxmlformats.org/officeDocument/2006/relationships" id="261" r:id="Ra9cf4ade28a24c2c"/>
    <p:sldId xmlns:r="http://schemas.openxmlformats.org/officeDocument/2006/relationships" id="262" r:id="R8139d3bacf2640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05bbcf019b4d8d" /><Relationship Type="http://schemas.openxmlformats.org/officeDocument/2006/relationships/slide" Target="/ppt/slides/slide1.xml" Id="Rba22fda50d89410f" /><Relationship Type="http://schemas.openxmlformats.org/officeDocument/2006/relationships/slide" Target="/ppt/slides/slide2.xml" Id="Rae6b9973a11d4732" /><Relationship Type="http://schemas.openxmlformats.org/officeDocument/2006/relationships/slide" Target="/ppt/slides/slide3.xml" Id="R8df6c141e2ca4f77" /><Relationship Type="http://schemas.openxmlformats.org/officeDocument/2006/relationships/slide" Target="/ppt/slides/slide4.xml" Id="R4e776fe3ef31429c" /><Relationship Type="http://schemas.openxmlformats.org/officeDocument/2006/relationships/slide" Target="/ppt/slides/slide5.xml" Id="R50d577dd487a49ae" /><Relationship Type="http://schemas.openxmlformats.org/officeDocument/2006/relationships/slide" Target="/ppt/slides/slide6.xml" Id="Ra9cf4ade28a24c2c" /><Relationship Type="http://schemas.openxmlformats.org/officeDocument/2006/relationships/slide" Target="/ppt/slides/slide7.xml" Id="R8139d3bacf2640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6b33042a504c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a144b2f444b20" /><Relationship Type="http://schemas.openxmlformats.org/officeDocument/2006/relationships/theme" Target="/ppt/slideMasters/theme/theme1.xml" Id="R20d9259f50444c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9a144b2f444b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2e7aa8e834c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c108e818b46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966ade03c4f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e28e303204e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bbca8d0df40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c2c49d88342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a57ce06fc42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FRODE SÆTRE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SÆTRE HOLDING AS ble etablert [år] og holder til i Austrheim.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3 325 580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3 338 746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SÆTRE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Njøtevegen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5943 Austrheim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928 416 607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