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8b87c166045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6738c2b1a4826"/>
  </p:sldMasterIdLst>
  <p:sldIdLst>
    <p:sldId xmlns:r="http://schemas.openxmlformats.org/officeDocument/2006/relationships" id="256" r:id="R28c42e02907b4f13"/>
    <p:sldId xmlns:r="http://schemas.openxmlformats.org/officeDocument/2006/relationships" id="257" r:id="Rcb8d4e5be0e447ce"/>
    <p:sldId xmlns:r="http://schemas.openxmlformats.org/officeDocument/2006/relationships" id="258" r:id="R9b4ef9505ab147c8"/>
    <p:sldId xmlns:r="http://schemas.openxmlformats.org/officeDocument/2006/relationships" id="259" r:id="Rdb743b477bfd4013"/>
    <p:sldId xmlns:r="http://schemas.openxmlformats.org/officeDocument/2006/relationships" id="260" r:id="Rd2b7be1db58049b6"/>
    <p:sldId xmlns:r="http://schemas.openxmlformats.org/officeDocument/2006/relationships" id="261" r:id="R080226eab0ce4fd6"/>
    <p:sldId xmlns:r="http://schemas.openxmlformats.org/officeDocument/2006/relationships" id="262" r:id="R1f90c77f5ddd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6738c2b1a4826" /><Relationship Type="http://schemas.openxmlformats.org/officeDocument/2006/relationships/slide" Target="/ppt/slides/slide1.xml" Id="R28c42e02907b4f13" /><Relationship Type="http://schemas.openxmlformats.org/officeDocument/2006/relationships/slide" Target="/ppt/slides/slide2.xml" Id="Rcb8d4e5be0e447ce" /><Relationship Type="http://schemas.openxmlformats.org/officeDocument/2006/relationships/slide" Target="/ppt/slides/slide3.xml" Id="R9b4ef9505ab147c8" /><Relationship Type="http://schemas.openxmlformats.org/officeDocument/2006/relationships/slide" Target="/ppt/slides/slide4.xml" Id="Rdb743b477bfd4013" /><Relationship Type="http://schemas.openxmlformats.org/officeDocument/2006/relationships/slide" Target="/ppt/slides/slide5.xml" Id="Rd2b7be1db58049b6" /><Relationship Type="http://schemas.openxmlformats.org/officeDocument/2006/relationships/slide" Target="/ppt/slides/slide6.xml" Id="R080226eab0ce4fd6" /><Relationship Type="http://schemas.openxmlformats.org/officeDocument/2006/relationships/slide" Target="/ppt/slides/slide7.xml" Id="R1f90c77f5ddd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7e2f74b54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8c18c9a240b0" /><Relationship Type="http://schemas.openxmlformats.org/officeDocument/2006/relationships/theme" Target="/ppt/slideMasters/theme/theme1.xml" Id="R3e2bbc7eec5c40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68c18c9a240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92c8a609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a5a7dd5d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9872a6cb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5407b74cf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852ec92348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b8e18d72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3cd4678cc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SUPERPOTENSIAL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SUPERPOTENSIAL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VARHAUG SOARES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SUPERPOTENSIAL HOLDING AS</a:t>
            </a:r>
          </a:p>
        </p:txBody>
      </p:sp>
    </p:spTree>
  </p:cSld>
  <p:clrMapOvr>
    <a:masterClrMapping xmlns:a="http://schemas.openxmlformats.org/drawingml/2006/main"/>
  </p:clrMapOvr>
</p:sld>
</file>