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edcc53f6e44b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94d636b5984685"/>
  </p:sldMasterIdLst>
  <p:sldIdLst>
    <p:sldId xmlns:r="http://schemas.openxmlformats.org/officeDocument/2006/relationships" id="256" r:id="R26f9e52f74f1444a"/>
    <p:sldId xmlns:r="http://schemas.openxmlformats.org/officeDocument/2006/relationships" id="257" r:id="R73256fedb6914b96"/>
    <p:sldId xmlns:r="http://schemas.openxmlformats.org/officeDocument/2006/relationships" id="258" r:id="R0f9c21269ed94674"/>
    <p:sldId xmlns:r="http://schemas.openxmlformats.org/officeDocument/2006/relationships" id="259" r:id="R954af9b396414f4f"/>
    <p:sldId xmlns:r="http://schemas.openxmlformats.org/officeDocument/2006/relationships" id="260" r:id="R54671d0d9a1c4a49"/>
    <p:sldId xmlns:r="http://schemas.openxmlformats.org/officeDocument/2006/relationships" id="261" r:id="R4a3fe172b3a44e5d"/>
    <p:sldId xmlns:r="http://schemas.openxmlformats.org/officeDocument/2006/relationships" id="262" r:id="R7aa783796c5e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4d636b5984685" /><Relationship Type="http://schemas.openxmlformats.org/officeDocument/2006/relationships/slide" Target="/ppt/slides/slide1.xml" Id="R26f9e52f74f1444a" /><Relationship Type="http://schemas.openxmlformats.org/officeDocument/2006/relationships/slide" Target="/ppt/slides/slide2.xml" Id="R73256fedb6914b96" /><Relationship Type="http://schemas.openxmlformats.org/officeDocument/2006/relationships/slide" Target="/ppt/slides/slide3.xml" Id="R0f9c21269ed94674" /><Relationship Type="http://schemas.openxmlformats.org/officeDocument/2006/relationships/slide" Target="/ppt/slides/slide4.xml" Id="R954af9b396414f4f" /><Relationship Type="http://schemas.openxmlformats.org/officeDocument/2006/relationships/slide" Target="/ppt/slides/slide5.xml" Id="R54671d0d9a1c4a49" /><Relationship Type="http://schemas.openxmlformats.org/officeDocument/2006/relationships/slide" Target="/ppt/slides/slide6.xml" Id="R4a3fe172b3a44e5d" /><Relationship Type="http://schemas.openxmlformats.org/officeDocument/2006/relationships/slide" Target="/ppt/slides/slide7.xml" Id="R7aa783796c5e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1ea5f5553a41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b27f36dda42e2" /><Relationship Type="http://schemas.openxmlformats.org/officeDocument/2006/relationships/theme" Target="/ppt/slideMasters/theme/theme1.xml" Id="Rd512f2c53d2c40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3b27f36dda42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91c16f3b547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2cc0cfd6d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6f87162564e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6cf790cd440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c65c2a45841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1ed9f93314c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5e0d11f9047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