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2e8debb9f24d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28429c30784824"/>
  </p:sldMasterIdLst>
  <p:sldIdLst>
    <p:sldId xmlns:r="http://schemas.openxmlformats.org/officeDocument/2006/relationships" id="256" r:id="R6cc16e4346a84d2d"/>
    <p:sldId xmlns:r="http://schemas.openxmlformats.org/officeDocument/2006/relationships" id="257" r:id="Rbdb7e097c33f4f2e"/>
    <p:sldId xmlns:r="http://schemas.openxmlformats.org/officeDocument/2006/relationships" id="258" r:id="Rb09badc9aaf048b0"/>
    <p:sldId xmlns:r="http://schemas.openxmlformats.org/officeDocument/2006/relationships" id="259" r:id="Rbb229aad46c342c0"/>
    <p:sldId xmlns:r="http://schemas.openxmlformats.org/officeDocument/2006/relationships" id="260" r:id="Re39acc3acb494836"/>
    <p:sldId xmlns:r="http://schemas.openxmlformats.org/officeDocument/2006/relationships" id="261" r:id="Rcc530e428d65452b"/>
    <p:sldId xmlns:r="http://schemas.openxmlformats.org/officeDocument/2006/relationships" id="262" r:id="R1af997e463d048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28429c30784824" /><Relationship Type="http://schemas.openxmlformats.org/officeDocument/2006/relationships/slide" Target="/ppt/slides/slide1.xml" Id="R6cc16e4346a84d2d" /><Relationship Type="http://schemas.openxmlformats.org/officeDocument/2006/relationships/slide" Target="/ppt/slides/slide2.xml" Id="Rbdb7e097c33f4f2e" /><Relationship Type="http://schemas.openxmlformats.org/officeDocument/2006/relationships/slide" Target="/ppt/slides/slide3.xml" Id="Rb09badc9aaf048b0" /><Relationship Type="http://schemas.openxmlformats.org/officeDocument/2006/relationships/slide" Target="/ppt/slides/slide4.xml" Id="Rbb229aad46c342c0" /><Relationship Type="http://schemas.openxmlformats.org/officeDocument/2006/relationships/slide" Target="/ppt/slides/slide5.xml" Id="Re39acc3acb494836" /><Relationship Type="http://schemas.openxmlformats.org/officeDocument/2006/relationships/slide" Target="/ppt/slides/slide6.xml" Id="Rcc530e428d65452b" /><Relationship Type="http://schemas.openxmlformats.org/officeDocument/2006/relationships/slide" Target="/ppt/slides/slide7.xml" Id="R1af997e463d048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d197d39a1e46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e793315140476c" /><Relationship Type="http://schemas.openxmlformats.org/officeDocument/2006/relationships/theme" Target="/ppt/slideMasters/theme/theme1.xml" Id="R828b0d432ac74f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e79331514047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caa9e958b04f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75e356bbfe4b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650819952545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74ebb665c47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d5337d60b148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7514d9f2545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67b2e10b34c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M.S.A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M.S.A INVEST AS ble etablert [år] og holder til i Gransherad.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657 346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818 409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1 406 156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MARITA SAUARLIA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Venåsvegen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3691 Gransherad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