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6ed7a7b8c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63d3bd6eb4d79"/>
  </p:sldMasterIdLst>
  <p:sldIdLst>
    <p:sldId xmlns:r="http://schemas.openxmlformats.org/officeDocument/2006/relationships" id="256" r:id="R3d307693dc1e4add"/>
    <p:sldId xmlns:r="http://schemas.openxmlformats.org/officeDocument/2006/relationships" id="257" r:id="R25665e715cf54929"/>
    <p:sldId xmlns:r="http://schemas.openxmlformats.org/officeDocument/2006/relationships" id="258" r:id="R194d9948cf054f35"/>
    <p:sldId xmlns:r="http://schemas.openxmlformats.org/officeDocument/2006/relationships" id="259" r:id="R6c845bb29daf4bce"/>
    <p:sldId xmlns:r="http://schemas.openxmlformats.org/officeDocument/2006/relationships" id="260" r:id="Rdaa28ac80f24487b"/>
    <p:sldId xmlns:r="http://schemas.openxmlformats.org/officeDocument/2006/relationships" id="261" r:id="R24d7b0b297af423e"/>
    <p:sldId xmlns:r="http://schemas.openxmlformats.org/officeDocument/2006/relationships" id="262" r:id="R99d657d732e4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63d3bd6eb4d79" /><Relationship Type="http://schemas.openxmlformats.org/officeDocument/2006/relationships/slide" Target="/ppt/slides/slide1.xml" Id="R3d307693dc1e4add" /><Relationship Type="http://schemas.openxmlformats.org/officeDocument/2006/relationships/slide" Target="/ppt/slides/slide2.xml" Id="R25665e715cf54929" /><Relationship Type="http://schemas.openxmlformats.org/officeDocument/2006/relationships/slide" Target="/ppt/slides/slide3.xml" Id="R194d9948cf054f35" /><Relationship Type="http://schemas.openxmlformats.org/officeDocument/2006/relationships/slide" Target="/ppt/slides/slide4.xml" Id="R6c845bb29daf4bce" /><Relationship Type="http://schemas.openxmlformats.org/officeDocument/2006/relationships/slide" Target="/ppt/slides/slide5.xml" Id="Rdaa28ac80f24487b" /><Relationship Type="http://schemas.openxmlformats.org/officeDocument/2006/relationships/slide" Target="/ppt/slides/slide6.xml" Id="R24d7b0b297af423e" /><Relationship Type="http://schemas.openxmlformats.org/officeDocument/2006/relationships/slide" Target="/ppt/slides/slide7.xml" Id="R99d657d732e4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cf40b225ca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5e141524485d" /><Relationship Type="http://schemas.openxmlformats.org/officeDocument/2006/relationships/theme" Target="/ppt/slideMasters/theme/theme1.xml" Id="Rea12415c18a6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e5e141524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fb776e57047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36215490e41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dd9c7543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2ccb371e740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311d622354f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927891b6b48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34c5c078848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