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1ce9613b3f49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405395b64243"/>
  </p:sldMasterIdLst>
  <p:sldIdLst>
    <p:sldId xmlns:r="http://schemas.openxmlformats.org/officeDocument/2006/relationships" id="256" r:id="R41dfd5c4c10e4c21"/>
    <p:sldId xmlns:r="http://schemas.openxmlformats.org/officeDocument/2006/relationships" id="257" r:id="Rd7b038fda3d34712"/>
    <p:sldId xmlns:r="http://schemas.openxmlformats.org/officeDocument/2006/relationships" id="258" r:id="Rb762c42e84854a10"/>
    <p:sldId xmlns:r="http://schemas.openxmlformats.org/officeDocument/2006/relationships" id="259" r:id="R2c922addf3b6418d"/>
    <p:sldId xmlns:r="http://schemas.openxmlformats.org/officeDocument/2006/relationships" id="260" r:id="R5072034c3c2b4d36"/>
    <p:sldId xmlns:r="http://schemas.openxmlformats.org/officeDocument/2006/relationships" id="261" r:id="R85b7c0ece3864d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405395b64243" /><Relationship Type="http://schemas.openxmlformats.org/officeDocument/2006/relationships/slide" Target="/ppt/slides/slide1.xml" Id="R41dfd5c4c10e4c21" /><Relationship Type="http://schemas.openxmlformats.org/officeDocument/2006/relationships/slide" Target="/ppt/slides/slide2.xml" Id="Rd7b038fda3d34712" /><Relationship Type="http://schemas.openxmlformats.org/officeDocument/2006/relationships/slide" Target="/ppt/slides/slide3.xml" Id="Rb762c42e84854a10" /><Relationship Type="http://schemas.openxmlformats.org/officeDocument/2006/relationships/slide" Target="/ppt/slides/slide4.xml" Id="R2c922addf3b6418d" /><Relationship Type="http://schemas.openxmlformats.org/officeDocument/2006/relationships/slide" Target="/ppt/slides/slide5.xml" Id="R5072034c3c2b4d36" /><Relationship Type="http://schemas.openxmlformats.org/officeDocument/2006/relationships/slide" Target="/ppt/slides/slide6.xml" Id="R85b7c0ece3864d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4323e099f2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0e9d220d7422a" /><Relationship Type="http://schemas.openxmlformats.org/officeDocument/2006/relationships/theme" Target="/ppt/slideMasters/theme/theme1.xml" Id="R73169bcc36ca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0e9d220d742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f1591b31047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bc860ffeb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2564e1d88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2b260bcaa44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a1d5b44b347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9a827feb4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