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1735de3b3249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122cbb4e94044"/>
  </p:sldMasterIdLst>
  <p:sldIdLst>
    <p:sldId xmlns:r="http://schemas.openxmlformats.org/officeDocument/2006/relationships" id="256" r:id="Re1c84695d78e4d70"/>
    <p:sldId xmlns:r="http://schemas.openxmlformats.org/officeDocument/2006/relationships" id="257" r:id="R16abfa4745e7495d"/>
    <p:sldId xmlns:r="http://schemas.openxmlformats.org/officeDocument/2006/relationships" id="258" r:id="R140400cc704b48a2"/>
    <p:sldId xmlns:r="http://schemas.openxmlformats.org/officeDocument/2006/relationships" id="259" r:id="Rf8ba7ca1891046bd"/>
    <p:sldId xmlns:r="http://schemas.openxmlformats.org/officeDocument/2006/relationships" id="260" r:id="R1176adabdda849cb"/>
    <p:sldId xmlns:r="http://schemas.openxmlformats.org/officeDocument/2006/relationships" id="261" r:id="R7e3a3f86b5fa4d47"/>
    <p:sldId xmlns:r="http://schemas.openxmlformats.org/officeDocument/2006/relationships" id="262" r:id="R39d3334625314a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122cbb4e94044" /><Relationship Type="http://schemas.openxmlformats.org/officeDocument/2006/relationships/slide" Target="/ppt/slides/slide1.xml" Id="Re1c84695d78e4d70" /><Relationship Type="http://schemas.openxmlformats.org/officeDocument/2006/relationships/slide" Target="/ppt/slides/slide2.xml" Id="R16abfa4745e7495d" /><Relationship Type="http://schemas.openxmlformats.org/officeDocument/2006/relationships/slide" Target="/ppt/slides/slide3.xml" Id="R140400cc704b48a2" /><Relationship Type="http://schemas.openxmlformats.org/officeDocument/2006/relationships/slide" Target="/ppt/slides/slide4.xml" Id="Rf8ba7ca1891046bd" /><Relationship Type="http://schemas.openxmlformats.org/officeDocument/2006/relationships/slide" Target="/ppt/slides/slide5.xml" Id="R1176adabdda849cb" /><Relationship Type="http://schemas.openxmlformats.org/officeDocument/2006/relationships/slide" Target="/ppt/slides/slide6.xml" Id="R7e3a3f86b5fa4d47" /><Relationship Type="http://schemas.openxmlformats.org/officeDocument/2006/relationships/slide" Target="/ppt/slides/slide7.xml" Id="R39d3334625314a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7736915a849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c7995730c437a" /><Relationship Type="http://schemas.openxmlformats.org/officeDocument/2006/relationships/theme" Target="/ppt/slideMasters/theme/theme1.xml" Id="Ra8249e5d8c92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dc7995730c43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4989166fb4e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1f39f89e4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604b3616a4c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b7def63104d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2f44d8e8744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8019d91a44f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79610d9e743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PRISM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PRISM INVESTERINGER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10 862 107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10 904 474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HANS BENDIK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Bendik Jahren, Lisletta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PRISM INVESTERINGER AS</a:t>
            </a:r>
          </a:p>
        </p:txBody>
      </p:sp>
    </p:spTree>
  </p:cSld>
  <p:clrMapOvr>
    <a:masterClrMapping xmlns:a="http://schemas.openxmlformats.org/drawingml/2006/main"/>
  </p:clrMapOvr>
</p:sld>
</file>