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40833e714748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465dc5e6b541a7"/>
  </p:sldMasterIdLst>
  <p:sldIdLst>
    <p:sldId xmlns:r="http://schemas.openxmlformats.org/officeDocument/2006/relationships" id="256" r:id="R67ff81b7ab3d4281"/>
    <p:sldId xmlns:r="http://schemas.openxmlformats.org/officeDocument/2006/relationships" id="257" r:id="R12200a2e74474d2b"/>
    <p:sldId xmlns:r="http://schemas.openxmlformats.org/officeDocument/2006/relationships" id="258" r:id="R4868067a12c14412"/>
    <p:sldId xmlns:r="http://schemas.openxmlformats.org/officeDocument/2006/relationships" id="259" r:id="R60b34e2a964f478c"/>
    <p:sldId xmlns:r="http://schemas.openxmlformats.org/officeDocument/2006/relationships" id="260" r:id="Radcb8b6f06cb4fdf"/>
    <p:sldId xmlns:r="http://schemas.openxmlformats.org/officeDocument/2006/relationships" id="261" r:id="R3c45b23daee34d79"/>
    <p:sldId xmlns:r="http://schemas.openxmlformats.org/officeDocument/2006/relationships" id="262" r:id="Rcd6c790111de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65dc5e6b541a7" /><Relationship Type="http://schemas.openxmlformats.org/officeDocument/2006/relationships/slide" Target="/ppt/slides/slide1.xml" Id="R67ff81b7ab3d4281" /><Relationship Type="http://schemas.openxmlformats.org/officeDocument/2006/relationships/slide" Target="/ppt/slides/slide2.xml" Id="R12200a2e74474d2b" /><Relationship Type="http://schemas.openxmlformats.org/officeDocument/2006/relationships/slide" Target="/ppt/slides/slide3.xml" Id="R4868067a12c14412" /><Relationship Type="http://schemas.openxmlformats.org/officeDocument/2006/relationships/slide" Target="/ppt/slides/slide4.xml" Id="R60b34e2a964f478c" /><Relationship Type="http://schemas.openxmlformats.org/officeDocument/2006/relationships/slide" Target="/ppt/slides/slide5.xml" Id="Radcb8b6f06cb4fdf" /><Relationship Type="http://schemas.openxmlformats.org/officeDocument/2006/relationships/slide" Target="/ppt/slides/slide6.xml" Id="R3c45b23daee34d79" /><Relationship Type="http://schemas.openxmlformats.org/officeDocument/2006/relationships/slide" Target="/ppt/slides/slide7.xml" Id="Rcd6c790111de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46cba2a6a48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90bbf1bf34016" /><Relationship Type="http://schemas.openxmlformats.org/officeDocument/2006/relationships/theme" Target="/ppt/slideMasters/theme/theme1.xml" Id="R6441c557cb4f40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f90bbf1bf340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201550e5f44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a0c6e4c654c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88807f6f444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715c0aaa4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cfc3bbd2747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2a2f6c4e84a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2130eb95a40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NH HOLDING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−226 537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18 930 857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272 675 500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274 013 226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HÆHRE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Knartenveien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928 294 366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 HOLDING AS</a:t>
            </a:r>
          </a:p>
        </p:txBody>
      </p:sp>
    </p:spTree>
  </p:cSld>
  <p:clrMapOvr>
    <a:masterClrMapping xmlns:a="http://schemas.openxmlformats.org/drawingml/2006/main"/>
  </p:clrMapOvr>
</p:sld>
</file>