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bcb99f749347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1158da44984d42"/>
  </p:sldMasterIdLst>
  <p:sldIdLst>
    <p:sldId xmlns:r="http://schemas.openxmlformats.org/officeDocument/2006/relationships" id="256" r:id="R893e12b3d4bf415b"/>
    <p:sldId xmlns:r="http://schemas.openxmlformats.org/officeDocument/2006/relationships" id="257" r:id="R6d7923a371054d8f"/>
    <p:sldId xmlns:r="http://schemas.openxmlformats.org/officeDocument/2006/relationships" id="258" r:id="R258f7720ef7e4bff"/>
    <p:sldId xmlns:r="http://schemas.openxmlformats.org/officeDocument/2006/relationships" id="259" r:id="Rdb49a4da5a7a4941"/>
    <p:sldId xmlns:r="http://schemas.openxmlformats.org/officeDocument/2006/relationships" id="260" r:id="Rcec53fc9d0d44e73"/>
    <p:sldId xmlns:r="http://schemas.openxmlformats.org/officeDocument/2006/relationships" id="261" r:id="Rb63a0e089637442a"/>
    <p:sldId xmlns:r="http://schemas.openxmlformats.org/officeDocument/2006/relationships" id="262" r:id="R659ce6cfb4624d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1158da44984d42" /><Relationship Type="http://schemas.openxmlformats.org/officeDocument/2006/relationships/slide" Target="/ppt/slides/slide1.xml" Id="R893e12b3d4bf415b" /><Relationship Type="http://schemas.openxmlformats.org/officeDocument/2006/relationships/slide" Target="/ppt/slides/slide2.xml" Id="R6d7923a371054d8f" /><Relationship Type="http://schemas.openxmlformats.org/officeDocument/2006/relationships/slide" Target="/ppt/slides/slide3.xml" Id="R258f7720ef7e4bff" /><Relationship Type="http://schemas.openxmlformats.org/officeDocument/2006/relationships/slide" Target="/ppt/slides/slide4.xml" Id="Rdb49a4da5a7a4941" /><Relationship Type="http://schemas.openxmlformats.org/officeDocument/2006/relationships/slide" Target="/ppt/slides/slide5.xml" Id="Rcec53fc9d0d44e73" /><Relationship Type="http://schemas.openxmlformats.org/officeDocument/2006/relationships/slide" Target="/ppt/slides/slide6.xml" Id="Rb63a0e089637442a" /><Relationship Type="http://schemas.openxmlformats.org/officeDocument/2006/relationships/slide" Target="/ppt/slides/slide7.xml" Id="R659ce6cfb4624d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ba234a1124f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f85be013f34ca8" /><Relationship Type="http://schemas.openxmlformats.org/officeDocument/2006/relationships/theme" Target="/ppt/slideMasters/theme/theme1.xml" Id="R6b9c84b8d0d849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f85be013f34ca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3f290a1714c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19ece81c8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1ed9d476a44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9cadc12d764e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0eeb635b44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75e2506f5d46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d1127b4f949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NIKRI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10 681 955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100 978 142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101 121 788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BJØRN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JUNI KAHRS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PAULSEN NILS KRISTIAN  –  24,9 %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GEKRI AS  –  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MAKRI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Lynghaugen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5038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928 290 840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NIKRI AS</a:t>
            </a:r>
          </a:p>
        </p:txBody>
      </p:sp>
    </p:spTree>
  </p:cSld>
  <p:clrMapOvr>
    <a:masterClrMapping xmlns:a="http://schemas.openxmlformats.org/drawingml/2006/main"/>
  </p:clrMapOvr>
</p:sld>
</file>