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4551a1a2c44b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d63e513a8245d5"/>
  </p:sldMasterIdLst>
  <p:sldIdLst>
    <p:sldId xmlns:r="http://schemas.openxmlformats.org/officeDocument/2006/relationships" id="256" r:id="R6228d3d3aba246e8"/>
    <p:sldId xmlns:r="http://schemas.openxmlformats.org/officeDocument/2006/relationships" id="257" r:id="R5baf452d8a274040"/>
    <p:sldId xmlns:r="http://schemas.openxmlformats.org/officeDocument/2006/relationships" id="258" r:id="R5a05151a20b44b44"/>
    <p:sldId xmlns:r="http://schemas.openxmlformats.org/officeDocument/2006/relationships" id="259" r:id="Rffd15ce8429447df"/>
    <p:sldId xmlns:r="http://schemas.openxmlformats.org/officeDocument/2006/relationships" id="260" r:id="R3a77a69df5a64679"/>
    <p:sldId xmlns:r="http://schemas.openxmlformats.org/officeDocument/2006/relationships" id="261" r:id="Rda08a5899f8d4273"/>
    <p:sldId xmlns:r="http://schemas.openxmlformats.org/officeDocument/2006/relationships" id="262" r:id="Rf94d88e1847e45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63e513a8245d5" /><Relationship Type="http://schemas.openxmlformats.org/officeDocument/2006/relationships/slide" Target="/ppt/slides/slide1.xml" Id="R6228d3d3aba246e8" /><Relationship Type="http://schemas.openxmlformats.org/officeDocument/2006/relationships/slide" Target="/ppt/slides/slide2.xml" Id="R5baf452d8a274040" /><Relationship Type="http://schemas.openxmlformats.org/officeDocument/2006/relationships/slide" Target="/ppt/slides/slide3.xml" Id="R5a05151a20b44b44" /><Relationship Type="http://schemas.openxmlformats.org/officeDocument/2006/relationships/slide" Target="/ppt/slides/slide4.xml" Id="Rffd15ce8429447df" /><Relationship Type="http://schemas.openxmlformats.org/officeDocument/2006/relationships/slide" Target="/ppt/slides/slide5.xml" Id="R3a77a69df5a64679" /><Relationship Type="http://schemas.openxmlformats.org/officeDocument/2006/relationships/slide" Target="/ppt/slides/slide6.xml" Id="Rda08a5899f8d4273" /><Relationship Type="http://schemas.openxmlformats.org/officeDocument/2006/relationships/slide" Target="/ppt/slides/slide7.xml" Id="Rf94d88e1847e45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acd5007e641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6a34a20bad485f" /><Relationship Type="http://schemas.openxmlformats.org/officeDocument/2006/relationships/theme" Target="/ppt/slideMasters/theme/theme1.xml" Id="R18e2e10515634c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6a34a20bad48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158db862548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015b44a3a42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c2b73501347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f1836dc544f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69443401342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346b789bd4b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3764af3b241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MAKRI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9 632 786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89 982 384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97 773 086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FREDRIK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PETTER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PÅL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MARIANNE K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GEKRI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NIKRI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64F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928 290 735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