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fb0a73af3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b0a66a9724dcb"/>
  </p:sldMasterIdLst>
  <p:sldIdLst>
    <p:sldId xmlns:r="http://schemas.openxmlformats.org/officeDocument/2006/relationships" id="256" r:id="R733d686308bc41dd"/>
    <p:sldId xmlns:r="http://schemas.openxmlformats.org/officeDocument/2006/relationships" id="257" r:id="R04c65bb8af5f4dbe"/>
    <p:sldId xmlns:r="http://schemas.openxmlformats.org/officeDocument/2006/relationships" id="258" r:id="R26c5f7a8e89b4395"/>
    <p:sldId xmlns:r="http://schemas.openxmlformats.org/officeDocument/2006/relationships" id="259" r:id="Rca26d463e8d844f1"/>
    <p:sldId xmlns:r="http://schemas.openxmlformats.org/officeDocument/2006/relationships" id="260" r:id="R02fe180c49bc4b80"/>
    <p:sldId xmlns:r="http://schemas.openxmlformats.org/officeDocument/2006/relationships" id="261" r:id="R7fbb727bd7984f90"/>
    <p:sldId xmlns:r="http://schemas.openxmlformats.org/officeDocument/2006/relationships" id="262" r:id="Rdc1d4e5c1655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b0a66a9724dcb" /><Relationship Type="http://schemas.openxmlformats.org/officeDocument/2006/relationships/slide" Target="/ppt/slides/slide1.xml" Id="R733d686308bc41dd" /><Relationship Type="http://schemas.openxmlformats.org/officeDocument/2006/relationships/slide" Target="/ppt/slides/slide2.xml" Id="R04c65bb8af5f4dbe" /><Relationship Type="http://schemas.openxmlformats.org/officeDocument/2006/relationships/slide" Target="/ppt/slides/slide3.xml" Id="R26c5f7a8e89b4395" /><Relationship Type="http://schemas.openxmlformats.org/officeDocument/2006/relationships/slide" Target="/ppt/slides/slide4.xml" Id="Rca26d463e8d844f1" /><Relationship Type="http://schemas.openxmlformats.org/officeDocument/2006/relationships/slide" Target="/ppt/slides/slide5.xml" Id="R02fe180c49bc4b80" /><Relationship Type="http://schemas.openxmlformats.org/officeDocument/2006/relationships/slide" Target="/ppt/slides/slide6.xml" Id="R7fbb727bd7984f90" /><Relationship Type="http://schemas.openxmlformats.org/officeDocument/2006/relationships/slide" Target="/ppt/slides/slide7.xml" Id="Rdc1d4e5c1655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de5fbc2cd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6601880184807" /><Relationship Type="http://schemas.openxmlformats.org/officeDocument/2006/relationships/theme" Target="/ppt/slideMasters/theme/theme1.xml" Id="R5690023e6653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660188018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f10b27064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4eb5a73b64a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ca8b3ae3a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dff5fa722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e0378128f47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bcaed719146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b5eb5a41b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REQ REAL ESTATE FUND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REQ REAL ESTATE FUND 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−11 318 582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8 734 036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538 310 648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541 946 093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 JOHANNSON EIENDOM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LAHO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 INVESTOR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SKJERNØY INVEST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PROCERTA AS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LYNGNESET INVEST AS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928 154 246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REQ REAL ESTATE FUND I AS</a:t>
            </a:r>
          </a:p>
        </p:txBody>
      </p:sp>
    </p:spTree>
  </p:cSld>
  <p:clrMapOvr>
    <a:masterClrMapping xmlns:a="http://schemas.openxmlformats.org/drawingml/2006/main"/>
  </p:clrMapOvr>
</p:sld>
</file>