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e5fe52cc8f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70e10c2864f59"/>
  </p:sldMasterIdLst>
  <p:sldIdLst>
    <p:sldId xmlns:r="http://schemas.openxmlformats.org/officeDocument/2006/relationships" id="256" r:id="Rf13e20a1dd574dec"/>
    <p:sldId xmlns:r="http://schemas.openxmlformats.org/officeDocument/2006/relationships" id="257" r:id="R57240332017d47a1"/>
    <p:sldId xmlns:r="http://schemas.openxmlformats.org/officeDocument/2006/relationships" id="258" r:id="R1c767fef9f3b4d3a"/>
    <p:sldId xmlns:r="http://schemas.openxmlformats.org/officeDocument/2006/relationships" id="259" r:id="Rcb095cccde344aa6"/>
    <p:sldId xmlns:r="http://schemas.openxmlformats.org/officeDocument/2006/relationships" id="260" r:id="Rd98e9e94526d45f9"/>
    <p:sldId xmlns:r="http://schemas.openxmlformats.org/officeDocument/2006/relationships" id="261" r:id="Rc9b9fd9a35a948e1"/>
    <p:sldId xmlns:r="http://schemas.openxmlformats.org/officeDocument/2006/relationships" id="262" r:id="Refda18378039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70e10c2864f59" /><Relationship Type="http://schemas.openxmlformats.org/officeDocument/2006/relationships/slide" Target="/ppt/slides/slide1.xml" Id="Rf13e20a1dd574dec" /><Relationship Type="http://schemas.openxmlformats.org/officeDocument/2006/relationships/slide" Target="/ppt/slides/slide2.xml" Id="R57240332017d47a1" /><Relationship Type="http://schemas.openxmlformats.org/officeDocument/2006/relationships/slide" Target="/ppt/slides/slide3.xml" Id="R1c767fef9f3b4d3a" /><Relationship Type="http://schemas.openxmlformats.org/officeDocument/2006/relationships/slide" Target="/ppt/slides/slide4.xml" Id="Rcb095cccde344aa6" /><Relationship Type="http://schemas.openxmlformats.org/officeDocument/2006/relationships/slide" Target="/ppt/slides/slide5.xml" Id="Rd98e9e94526d45f9" /><Relationship Type="http://schemas.openxmlformats.org/officeDocument/2006/relationships/slide" Target="/ppt/slides/slide6.xml" Id="Rc9b9fd9a35a948e1" /><Relationship Type="http://schemas.openxmlformats.org/officeDocument/2006/relationships/slide" Target="/ppt/slides/slide7.xml" Id="Refda18378039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472c85cea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30468064b47b6" /><Relationship Type="http://schemas.openxmlformats.org/officeDocument/2006/relationships/theme" Target="/ppt/slideMasters/theme/theme1.xml" Id="R77a5a156816b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30468064b47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220caea0e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18d4231984a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87876a78c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09d4884ba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f525584b6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070d0b98749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d9d5db08a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FALSTEN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FALSTEN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928 139 921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FALSTEN INVEST AS</a:t>
            </a:r>
          </a:p>
        </p:txBody>
      </p:sp>
    </p:spTree>
  </p:cSld>
  <p:clrMapOvr>
    <a:masterClrMapping xmlns:a="http://schemas.openxmlformats.org/drawingml/2006/main"/>
  </p:clrMapOvr>
</p:sld>
</file>