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bbe7a1dbb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3d18c704a4b8b"/>
  </p:sldMasterIdLst>
  <p:sldIdLst>
    <p:sldId xmlns:r="http://schemas.openxmlformats.org/officeDocument/2006/relationships" id="256" r:id="R887c580037674f37"/>
    <p:sldId xmlns:r="http://schemas.openxmlformats.org/officeDocument/2006/relationships" id="257" r:id="R341388e2f28b4f66"/>
    <p:sldId xmlns:r="http://schemas.openxmlformats.org/officeDocument/2006/relationships" id="258" r:id="R9bc26dcbb1c945c6"/>
    <p:sldId xmlns:r="http://schemas.openxmlformats.org/officeDocument/2006/relationships" id="259" r:id="Rcfcc685dd8854eb7"/>
    <p:sldId xmlns:r="http://schemas.openxmlformats.org/officeDocument/2006/relationships" id="260" r:id="R8a7ac88230ec4ce7"/>
    <p:sldId xmlns:r="http://schemas.openxmlformats.org/officeDocument/2006/relationships" id="261" r:id="R939e76db87574717"/>
    <p:sldId xmlns:r="http://schemas.openxmlformats.org/officeDocument/2006/relationships" id="262" r:id="Re050fff4c2eb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3d18c704a4b8b" /><Relationship Type="http://schemas.openxmlformats.org/officeDocument/2006/relationships/slide" Target="/ppt/slides/slide1.xml" Id="R887c580037674f37" /><Relationship Type="http://schemas.openxmlformats.org/officeDocument/2006/relationships/slide" Target="/ppt/slides/slide2.xml" Id="R341388e2f28b4f66" /><Relationship Type="http://schemas.openxmlformats.org/officeDocument/2006/relationships/slide" Target="/ppt/slides/slide3.xml" Id="R9bc26dcbb1c945c6" /><Relationship Type="http://schemas.openxmlformats.org/officeDocument/2006/relationships/slide" Target="/ppt/slides/slide4.xml" Id="Rcfcc685dd8854eb7" /><Relationship Type="http://schemas.openxmlformats.org/officeDocument/2006/relationships/slide" Target="/ppt/slides/slide5.xml" Id="R8a7ac88230ec4ce7" /><Relationship Type="http://schemas.openxmlformats.org/officeDocument/2006/relationships/slide" Target="/ppt/slides/slide6.xml" Id="R939e76db87574717" /><Relationship Type="http://schemas.openxmlformats.org/officeDocument/2006/relationships/slide" Target="/ppt/slides/slide7.xml" Id="Re050fff4c2eb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d711d5dd3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048b993164d4e" /><Relationship Type="http://schemas.openxmlformats.org/officeDocument/2006/relationships/theme" Target="/ppt/slideMasters/theme/theme1.xml" Id="R378361a6eed9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048b99316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214df90a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35f96f1d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c182711d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701fc5cd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e2da32c1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dddbca18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e189c64f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