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b5785f7ca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3512eff7e4c55"/>
  </p:sldMasterIdLst>
  <p:sldIdLst>
    <p:sldId xmlns:r="http://schemas.openxmlformats.org/officeDocument/2006/relationships" id="256" r:id="R4e4ec5f0fbd242a8"/>
    <p:sldId xmlns:r="http://schemas.openxmlformats.org/officeDocument/2006/relationships" id="257" r:id="Rc5b10c9e296e4b71"/>
    <p:sldId xmlns:r="http://schemas.openxmlformats.org/officeDocument/2006/relationships" id="258" r:id="R7d2ca720069a472a"/>
    <p:sldId xmlns:r="http://schemas.openxmlformats.org/officeDocument/2006/relationships" id="259" r:id="Rcd97d8ffc01c4992"/>
    <p:sldId xmlns:r="http://schemas.openxmlformats.org/officeDocument/2006/relationships" id="260" r:id="R720b26d9247b4d87"/>
    <p:sldId xmlns:r="http://schemas.openxmlformats.org/officeDocument/2006/relationships" id="261" r:id="Rfc9562bb85394aab"/>
    <p:sldId xmlns:r="http://schemas.openxmlformats.org/officeDocument/2006/relationships" id="262" r:id="Rd2ee0cb9665e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3512eff7e4c55" /><Relationship Type="http://schemas.openxmlformats.org/officeDocument/2006/relationships/slide" Target="/ppt/slides/slide1.xml" Id="R4e4ec5f0fbd242a8" /><Relationship Type="http://schemas.openxmlformats.org/officeDocument/2006/relationships/slide" Target="/ppt/slides/slide2.xml" Id="Rc5b10c9e296e4b71" /><Relationship Type="http://schemas.openxmlformats.org/officeDocument/2006/relationships/slide" Target="/ppt/slides/slide3.xml" Id="R7d2ca720069a472a" /><Relationship Type="http://schemas.openxmlformats.org/officeDocument/2006/relationships/slide" Target="/ppt/slides/slide4.xml" Id="Rcd97d8ffc01c4992" /><Relationship Type="http://schemas.openxmlformats.org/officeDocument/2006/relationships/slide" Target="/ppt/slides/slide5.xml" Id="R720b26d9247b4d87" /><Relationship Type="http://schemas.openxmlformats.org/officeDocument/2006/relationships/slide" Target="/ppt/slides/slide6.xml" Id="Rfc9562bb85394aab" /><Relationship Type="http://schemas.openxmlformats.org/officeDocument/2006/relationships/slide" Target="/ppt/slides/slide7.xml" Id="Rd2ee0cb9665e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6cedafa32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1b78d23084d11" /><Relationship Type="http://schemas.openxmlformats.org/officeDocument/2006/relationships/theme" Target="/ppt/slideMasters/theme/theme1.xml" Id="Refebd11b99aa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1b78d2308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5664e32e6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92f61d9b4f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7831f1f24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ba55c857d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75c461789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30cd44c5145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c4e459fc1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