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973c16755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7e091063c44180"/>
  </p:sldMasterIdLst>
  <p:sldIdLst>
    <p:sldId xmlns:r="http://schemas.openxmlformats.org/officeDocument/2006/relationships" id="256" r:id="R6ae8a0716cee4075"/>
    <p:sldId xmlns:r="http://schemas.openxmlformats.org/officeDocument/2006/relationships" id="257" r:id="R1645c2f523604797"/>
    <p:sldId xmlns:r="http://schemas.openxmlformats.org/officeDocument/2006/relationships" id="258" r:id="Rf20b39d9a31c4193"/>
    <p:sldId xmlns:r="http://schemas.openxmlformats.org/officeDocument/2006/relationships" id="259" r:id="Rc93ebef67d2c47e0"/>
    <p:sldId xmlns:r="http://schemas.openxmlformats.org/officeDocument/2006/relationships" id="260" r:id="R4616b99badb0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e091063c44180" /><Relationship Type="http://schemas.openxmlformats.org/officeDocument/2006/relationships/slide" Target="/ppt/slides/slide1.xml" Id="R6ae8a0716cee4075" /><Relationship Type="http://schemas.openxmlformats.org/officeDocument/2006/relationships/slide" Target="/ppt/slides/slide2.xml" Id="R1645c2f523604797" /><Relationship Type="http://schemas.openxmlformats.org/officeDocument/2006/relationships/slide" Target="/ppt/slides/slide3.xml" Id="Rf20b39d9a31c4193" /><Relationship Type="http://schemas.openxmlformats.org/officeDocument/2006/relationships/slide" Target="/ppt/slides/slide4.xml" Id="Rc93ebef67d2c47e0" /><Relationship Type="http://schemas.openxmlformats.org/officeDocument/2006/relationships/slide" Target="/ppt/slides/slide5.xml" Id="R4616b99badb0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d7852a951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a4be27b864535" /><Relationship Type="http://schemas.openxmlformats.org/officeDocument/2006/relationships/theme" Target="/ppt/slideMasters/theme/theme1.xml" Id="R37312fce0e2a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4a4be27b8645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bad518bbd40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42fc69455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9007269484b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696544c7a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d47ed7a82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BYGGESERVICE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