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1e369ee9a4e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b6af00f8644cd"/>
  </p:sldMasterIdLst>
  <p:sldIdLst>
    <p:sldId xmlns:r="http://schemas.openxmlformats.org/officeDocument/2006/relationships" id="256" r:id="R6b8b7dd374f64e0b"/>
    <p:sldId xmlns:r="http://schemas.openxmlformats.org/officeDocument/2006/relationships" id="257" r:id="R87d174f90c2a4814"/>
    <p:sldId xmlns:r="http://schemas.openxmlformats.org/officeDocument/2006/relationships" id="258" r:id="Raad1455331384e54"/>
    <p:sldId xmlns:r="http://schemas.openxmlformats.org/officeDocument/2006/relationships" id="259" r:id="R4cbf015998564399"/>
    <p:sldId xmlns:r="http://schemas.openxmlformats.org/officeDocument/2006/relationships" id="260" r:id="R92c7b90756af47c5"/>
    <p:sldId xmlns:r="http://schemas.openxmlformats.org/officeDocument/2006/relationships" id="261" r:id="Rddc2394dda5f41b0"/>
    <p:sldId xmlns:r="http://schemas.openxmlformats.org/officeDocument/2006/relationships" id="262" r:id="Rd55ce363fa2c48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b6af00f8644cd" /><Relationship Type="http://schemas.openxmlformats.org/officeDocument/2006/relationships/slide" Target="/ppt/slides/slide1.xml" Id="R6b8b7dd374f64e0b" /><Relationship Type="http://schemas.openxmlformats.org/officeDocument/2006/relationships/slide" Target="/ppt/slides/slide2.xml" Id="R87d174f90c2a4814" /><Relationship Type="http://schemas.openxmlformats.org/officeDocument/2006/relationships/slide" Target="/ppt/slides/slide3.xml" Id="Raad1455331384e54" /><Relationship Type="http://schemas.openxmlformats.org/officeDocument/2006/relationships/slide" Target="/ppt/slides/slide4.xml" Id="R4cbf015998564399" /><Relationship Type="http://schemas.openxmlformats.org/officeDocument/2006/relationships/slide" Target="/ppt/slides/slide5.xml" Id="R92c7b90756af47c5" /><Relationship Type="http://schemas.openxmlformats.org/officeDocument/2006/relationships/slide" Target="/ppt/slides/slide6.xml" Id="Rddc2394dda5f41b0" /><Relationship Type="http://schemas.openxmlformats.org/officeDocument/2006/relationships/slide" Target="/ppt/slides/slide7.xml" Id="Rd55ce363fa2c48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11a3bc9e5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45e23f1d6491a" /><Relationship Type="http://schemas.openxmlformats.org/officeDocument/2006/relationships/theme" Target="/ppt/slideMasters/theme/theme1.xml" Id="R1716145510a4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45e23f1d6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c20af73fb46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9889f5cae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b422e74d7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26dfca2bb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85e2bdb1e4d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78d99bda344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bf64992c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1 199 300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SKAARE BØRRESEN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928 043 010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KAPITAL AS</a:t>
            </a:r>
          </a:p>
        </p:txBody>
      </p:sp>
    </p:spTree>
  </p:cSld>
  <p:clrMapOvr>
    <a:masterClrMapping xmlns:a="http://schemas.openxmlformats.org/drawingml/2006/main"/>
  </p:clrMapOvr>
</p:sld>
</file>