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14f7342f114e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1ddf80a32c47ce"/>
  </p:sldMasterIdLst>
  <p:sldIdLst>
    <p:sldId xmlns:r="http://schemas.openxmlformats.org/officeDocument/2006/relationships" id="256" r:id="Re302bec195314017"/>
    <p:sldId xmlns:r="http://schemas.openxmlformats.org/officeDocument/2006/relationships" id="257" r:id="Rcb98e4d003a24dbc"/>
    <p:sldId xmlns:r="http://schemas.openxmlformats.org/officeDocument/2006/relationships" id="258" r:id="R16b3e278a1564803"/>
    <p:sldId xmlns:r="http://schemas.openxmlformats.org/officeDocument/2006/relationships" id="259" r:id="Rcc72564a9ee64762"/>
    <p:sldId xmlns:r="http://schemas.openxmlformats.org/officeDocument/2006/relationships" id="260" r:id="Rb6e5db9740ca44eb"/>
    <p:sldId xmlns:r="http://schemas.openxmlformats.org/officeDocument/2006/relationships" id="261" r:id="R13e3023e798e4d04"/>
    <p:sldId xmlns:r="http://schemas.openxmlformats.org/officeDocument/2006/relationships" id="262" r:id="R5317c747947549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ddf80a32c47ce" /><Relationship Type="http://schemas.openxmlformats.org/officeDocument/2006/relationships/slide" Target="/ppt/slides/slide1.xml" Id="Re302bec195314017" /><Relationship Type="http://schemas.openxmlformats.org/officeDocument/2006/relationships/slide" Target="/ppt/slides/slide2.xml" Id="Rcb98e4d003a24dbc" /><Relationship Type="http://schemas.openxmlformats.org/officeDocument/2006/relationships/slide" Target="/ppt/slides/slide3.xml" Id="R16b3e278a1564803" /><Relationship Type="http://schemas.openxmlformats.org/officeDocument/2006/relationships/slide" Target="/ppt/slides/slide4.xml" Id="Rcc72564a9ee64762" /><Relationship Type="http://schemas.openxmlformats.org/officeDocument/2006/relationships/slide" Target="/ppt/slides/slide5.xml" Id="Rb6e5db9740ca44eb" /><Relationship Type="http://schemas.openxmlformats.org/officeDocument/2006/relationships/slide" Target="/ppt/slides/slide6.xml" Id="R13e3023e798e4d04" /><Relationship Type="http://schemas.openxmlformats.org/officeDocument/2006/relationships/slide" Target="/ppt/slides/slide7.xml" Id="R5317c747947549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4ba0409b143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78adfe4194143" /><Relationship Type="http://schemas.openxmlformats.org/officeDocument/2006/relationships/theme" Target="/ppt/slideMasters/theme/theme1.xml" Id="R740dca01f2a848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78adfe419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d7e58eed2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5efab12dc47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5cf190495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c87fb67e5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804edd65c49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41ab72c514e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fd3cc046441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JUTUL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 INVEST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728 276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1 664 924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LYBECK ØSTEN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JUTUL INVEST AS</a:t>
            </a:r>
          </a:p>
        </p:txBody>
      </p:sp>
    </p:spTree>
  </p:cSld>
  <p:clrMapOvr>
    <a:masterClrMapping xmlns:a="http://schemas.openxmlformats.org/drawingml/2006/main"/>
  </p:clrMapOvr>
</p:sld>
</file>