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d2ffe358bd749f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5449aa598fc42f2"/>
  </p:sldMasterIdLst>
  <p:sldIdLst>
    <p:sldId xmlns:r="http://schemas.openxmlformats.org/officeDocument/2006/relationships" id="256" r:id="Raa2810a46d7547dc"/>
    <p:sldId xmlns:r="http://schemas.openxmlformats.org/officeDocument/2006/relationships" id="257" r:id="Rdb398c70347c43a9"/>
    <p:sldId xmlns:r="http://schemas.openxmlformats.org/officeDocument/2006/relationships" id="258" r:id="Rdc15f85733704da8"/>
    <p:sldId xmlns:r="http://schemas.openxmlformats.org/officeDocument/2006/relationships" id="259" r:id="R738dd656e61a4274"/>
    <p:sldId xmlns:r="http://schemas.openxmlformats.org/officeDocument/2006/relationships" id="260" r:id="R174be598d0234c11"/>
    <p:sldId xmlns:r="http://schemas.openxmlformats.org/officeDocument/2006/relationships" id="261" r:id="R38d3ad24b1d0436c"/>
    <p:sldId xmlns:r="http://schemas.openxmlformats.org/officeDocument/2006/relationships" id="262" r:id="R3f18562d29d249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449aa598fc42f2" /><Relationship Type="http://schemas.openxmlformats.org/officeDocument/2006/relationships/slide" Target="/ppt/slides/slide1.xml" Id="Raa2810a46d7547dc" /><Relationship Type="http://schemas.openxmlformats.org/officeDocument/2006/relationships/slide" Target="/ppt/slides/slide2.xml" Id="Rdb398c70347c43a9" /><Relationship Type="http://schemas.openxmlformats.org/officeDocument/2006/relationships/slide" Target="/ppt/slides/slide3.xml" Id="Rdc15f85733704da8" /><Relationship Type="http://schemas.openxmlformats.org/officeDocument/2006/relationships/slide" Target="/ppt/slides/slide4.xml" Id="R738dd656e61a4274" /><Relationship Type="http://schemas.openxmlformats.org/officeDocument/2006/relationships/slide" Target="/ppt/slides/slide5.xml" Id="R174be598d0234c11" /><Relationship Type="http://schemas.openxmlformats.org/officeDocument/2006/relationships/slide" Target="/ppt/slides/slide6.xml" Id="R38d3ad24b1d0436c" /><Relationship Type="http://schemas.openxmlformats.org/officeDocument/2006/relationships/slide" Target="/ppt/slides/slide7.xml" Id="R3f18562d29d249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f91ea1982c403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6e16105e8f490f" /><Relationship Type="http://schemas.openxmlformats.org/officeDocument/2006/relationships/theme" Target="/ppt/slideMasters/theme/theme1.xml" Id="R49b14c98d6fc4d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76e16105e8f490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f6e15bb1a24d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ade4ca88bd499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1ea82cf60544f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f0e1ae0a9d4ff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e650f309e74e3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a4c25c468e4bd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9dd3c2bca34a0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VEIKRYSSET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VEIKRYSSET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VEIKRYSSET AS ble etablert [år] og holder til i Helle.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VEIKRYSSET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VEIKRYSSET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VEIKRYSSET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1 034 785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1 066 085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VEIKRYSSET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ANDERSSON INGE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HOLSTAD DAGFINN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VEIKRYSSET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Inge Andersson, Nordbøveien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3790 Helle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927 985 608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VEIKRYSSET AS</a:t>
            </a:r>
          </a:p>
        </p:txBody>
      </p:sp>
    </p:spTree>
  </p:cSld>
  <p:clrMapOvr>
    <a:masterClrMapping xmlns:a="http://schemas.openxmlformats.org/drawingml/2006/main"/>
  </p:clrMapOvr>
</p:sld>
</file>