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c8110c565940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13c98484e74709"/>
  </p:sldMasterIdLst>
  <p:sldIdLst>
    <p:sldId xmlns:r="http://schemas.openxmlformats.org/officeDocument/2006/relationships" id="256" r:id="R06f3fa326496433f"/>
    <p:sldId xmlns:r="http://schemas.openxmlformats.org/officeDocument/2006/relationships" id="257" r:id="R01a7f244199241ef"/>
    <p:sldId xmlns:r="http://schemas.openxmlformats.org/officeDocument/2006/relationships" id="258" r:id="Rbd024d8d2741489b"/>
    <p:sldId xmlns:r="http://schemas.openxmlformats.org/officeDocument/2006/relationships" id="259" r:id="R9383cb83143e466a"/>
    <p:sldId xmlns:r="http://schemas.openxmlformats.org/officeDocument/2006/relationships" id="260" r:id="Rb9b67f9fa7994101"/>
    <p:sldId xmlns:r="http://schemas.openxmlformats.org/officeDocument/2006/relationships" id="261" r:id="R188d06b61d5d4be4"/>
    <p:sldId xmlns:r="http://schemas.openxmlformats.org/officeDocument/2006/relationships" id="262" r:id="R4fc4893b71c042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13c98484e74709" /><Relationship Type="http://schemas.openxmlformats.org/officeDocument/2006/relationships/slide" Target="/ppt/slides/slide1.xml" Id="R06f3fa326496433f" /><Relationship Type="http://schemas.openxmlformats.org/officeDocument/2006/relationships/slide" Target="/ppt/slides/slide2.xml" Id="R01a7f244199241ef" /><Relationship Type="http://schemas.openxmlformats.org/officeDocument/2006/relationships/slide" Target="/ppt/slides/slide3.xml" Id="Rbd024d8d2741489b" /><Relationship Type="http://schemas.openxmlformats.org/officeDocument/2006/relationships/slide" Target="/ppt/slides/slide4.xml" Id="R9383cb83143e466a" /><Relationship Type="http://schemas.openxmlformats.org/officeDocument/2006/relationships/slide" Target="/ppt/slides/slide5.xml" Id="Rb9b67f9fa7994101" /><Relationship Type="http://schemas.openxmlformats.org/officeDocument/2006/relationships/slide" Target="/ppt/slides/slide6.xml" Id="R188d06b61d5d4be4" /><Relationship Type="http://schemas.openxmlformats.org/officeDocument/2006/relationships/slide" Target="/ppt/slides/slide7.xml" Id="R4fc4893b71c042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f93b9c186847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44246bbb34cd2" /><Relationship Type="http://schemas.openxmlformats.org/officeDocument/2006/relationships/theme" Target="/ppt/slideMasters/theme/theme1.xml" Id="R3858a9aa9f5f43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944246bbb34c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9bc015dc64d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e666d3d3a42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42d3d41bf4f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cb40a7ec64d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295f3f5dc42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6fba6b0b24b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9c068537249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MARIUNOR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MARIUNOR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12 389 997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13 248 990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17 715 315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NORBYE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E6 Eiendom AS, Hvamsvingen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927 885 131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MARIUNOR AS</a:t>
            </a:r>
          </a:p>
        </p:txBody>
      </p:sp>
    </p:spTree>
  </p:cSld>
  <p:clrMapOvr>
    <a:masterClrMapping xmlns:a="http://schemas.openxmlformats.org/drawingml/2006/main"/>
  </p:clrMapOvr>
</p:sld>
</file>