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d37d5ba76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2ae2446fb4847"/>
  </p:sldMasterIdLst>
  <p:sldIdLst>
    <p:sldId xmlns:r="http://schemas.openxmlformats.org/officeDocument/2006/relationships" id="256" r:id="R1e120747818c411d"/>
    <p:sldId xmlns:r="http://schemas.openxmlformats.org/officeDocument/2006/relationships" id="257" r:id="R02d502b5e2904a64"/>
    <p:sldId xmlns:r="http://schemas.openxmlformats.org/officeDocument/2006/relationships" id="258" r:id="R677551b0268740bf"/>
    <p:sldId xmlns:r="http://schemas.openxmlformats.org/officeDocument/2006/relationships" id="259" r:id="R4dbc4cbe109a4a69"/>
    <p:sldId xmlns:r="http://schemas.openxmlformats.org/officeDocument/2006/relationships" id="260" r:id="R29949f516e2a48d1"/>
    <p:sldId xmlns:r="http://schemas.openxmlformats.org/officeDocument/2006/relationships" id="261" r:id="Re575eb1a93634545"/>
    <p:sldId xmlns:r="http://schemas.openxmlformats.org/officeDocument/2006/relationships" id="262" r:id="R15a4cf9fe753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2ae2446fb4847" /><Relationship Type="http://schemas.openxmlformats.org/officeDocument/2006/relationships/slide" Target="/ppt/slides/slide1.xml" Id="R1e120747818c411d" /><Relationship Type="http://schemas.openxmlformats.org/officeDocument/2006/relationships/slide" Target="/ppt/slides/slide2.xml" Id="R02d502b5e2904a64" /><Relationship Type="http://schemas.openxmlformats.org/officeDocument/2006/relationships/slide" Target="/ppt/slides/slide3.xml" Id="R677551b0268740bf" /><Relationship Type="http://schemas.openxmlformats.org/officeDocument/2006/relationships/slide" Target="/ppt/slides/slide4.xml" Id="R4dbc4cbe109a4a69" /><Relationship Type="http://schemas.openxmlformats.org/officeDocument/2006/relationships/slide" Target="/ppt/slides/slide5.xml" Id="R29949f516e2a48d1" /><Relationship Type="http://schemas.openxmlformats.org/officeDocument/2006/relationships/slide" Target="/ppt/slides/slide6.xml" Id="Re575eb1a93634545" /><Relationship Type="http://schemas.openxmlformats.org/officeDocument/2006/relationships/slide" Target="/ppt/slides/slide7.xml" Id="R15a4cf9fe753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1bcc5e8a2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bd15c34a2488e" /><Relationship Type="http://schemas.openxmlformats.org/officeDocument/2006/relationships/theme" Target="/ppt/slideMasters/theme/theme1.xml" Id="Ra19e4fcddf44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bd15c34a2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6d5d61b68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7bcb19ffe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bf7beb08a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97deacdf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5ed125b5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0f3e7e84d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ce3c80d14b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ANDRINO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ANDRINO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43 366 719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378 867 241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484 000 555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ANDREAS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Soloddveien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927 846 608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ANDRINO HOLDING AS</a:t>
            </a:r>
          </a:p>
        </p:txBody>
      </p:sp>
    </p:spTree>
  </p:cSld>
  <p:clrMapOvr>
    <a:masterClrMapping xmlns:a="http://schemas.openxmlformats.org/drawingml/2006/main"/>
  </p:clrMapOvr>
</p:sld>
</file>