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e2a555f50240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4e48f87f20418e"/>
  </p:sldMasterIdLst>
  <p:sldIdLst>
    <p:sldId xmlns:r="http://schemas.openxmlformats.org/officeDocument/2006/relationships" id="256" r:id="Rbacb76db7cca49bd"/>
    <p:sldId xmlns:r="http://schemas.openxmlformats.org/officeDocument/2006/relationships" id="257" r:id="R9f3f20b4abe94f51"/>
    <p:sldId xmlns:r="http://schemas.openxmlformats.org/officeDocument/2006/relationships" id="258" r:id="Rc67461ece14841ce"/>
    <p:sldId xmlns:r="http://schemas.openxmlformats.org/officeDocument/2006/relationships" id="259" r:id="R13da5bcfffaf4916"/>
    <p:sldId xmlns:r="http://schemas.openxmlformats.org/officeDocument/2006/relationships" id="260" r:id="R659c2616740d44c5"/>
    <p:sldId xmlns:r="http://schemas.openxmlformats.org/officeDocument/2006/relationships" id="261" r:id="Ra337a7239d0c4700"/>
    <p:sldId xmlns:r="http://schemas.openxmlformats.org/officeDocument/2006/relationships" id="262" r:id="Rb6f36fc929bc4b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4e48f87f20418e" /><Relationship Type="http://schemas.openxmlformats.org/officeDocument/2006/relationships/slide" Target="/ppt/slides/slide1.xml" Id="Rbacb76db7cca49bd" /><Relationship Type="http://schemas.openxmlformats.org/officeDocument/2006/relationships/slide" Target="/ppt/slides/slide2.xml" Id="R9f3f20b4abe94f51" /><Relationship Type="http://schemas.openxmlformats.org/officeDocument/2006/relationships/slide" Target="/ppt/slides/slide3.xml" Id="Rc67461ece14841ce" /><Relationship Type="http://schemas.openxmlformats.org/officeDocument/2006/relationships/slide" Target="/ppt/slides/slide4.xml" Id="R13da5bcfffaf4916" /><Relationship Type="http://schemas.openxmlformats.org/officeDocument/2006/relationships/slide" Target="/ppt/slides/slide5.xml" Id="R659c2616740d44c5" /><Relationship Type="http://schemas.openxmlformats.org/officeDocument/2006/relationships/slide" Target="/ppt/slides/slide6.xml" Id="Ra337a7239d0c4700" /><Relationship Type="http://schemas.openxmlformats.org/officeDocument/2006/relationships/slide" Target="/ppt/slides/slide7.xml" Id="Rb6f36fc929bc4b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cdc8710d5941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c9adf3edf48ca" /><Relationship Type="http://schemas.openxmlformats.org/officeDocument/2006/relationships/theme" Target="/ppt/slideMasters/theme/theme1.xml" Id="R6b84eaabd9204a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4c9adf3edf48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3a36bd64c4b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0f632c4004c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77fa5458443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10b95633b42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af6ed434046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f1265a9774f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fc03559264e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BOGEN ØYE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BOGEN ØYE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−175 924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520 378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2 741 411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ØYE MADS BOGEN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Prinsens gate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927 774 321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