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66215fa33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39ae1459444b7"/>
  </p:sldMasterIdLst>
  <p:sldIdLst>
    <p:sldId xmlns:r="http://schemas.openxmlformats.org/officeDocument/2006/relationships" id="256" r:id="R8af9d3b6429148b7"/>
    <p:sldId xmlns:r="http://schemas.openxmlformats.org/officeDocument/2006/relationships" id="257" r:id="R97c2c8f2afbb466d"/>
    <p:sldId xmlns:r="http://schemas.openxmlformats.org/officeDocument/2006/relationships" id="258" r:id="R3e06b76006db4de5"/>
    <p:sldId xmlns:r="http://schemas.openxmlformats.org/officeDocument/2006/relationships" id="259" r:id="R6693ea0c142f4a0c"/>
    <p:sldId xmlns:r="http://schemas.openxmlformats.org/officeDocument/2006/relationships" id="260" r:id="R82634059908449d6"/>
    <p:sldId xmlns:r="http://schemas.openxmlformats.org/officeDocument/2006/relationships" id="261" r:id="R40ee138c2c364238"/>
    <p:sldId xmlns:r="http://schemas.openxmlformats.org/officeDocument/2006/relationships" id="262" r:id="R2f098f6d92b6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39ae1459444b7" /><Relationship Type="http://schemas.openxmlformats.org/officeDocument/2006/relationships/slide" Target="/ppt/slides/slide1.xml" Id="R8af9d3b6429148b7" /><Relationship Type="http://schemas.openxmlformats.org/officeDocument/2006/relationships/slide" Target="/ppt/slides/slide2.xml" Id="R97c2c8f2afbb466d" /><Relationship Type="http://schemas.openxmlformats.org/officeDocument/2006/relationships/slide" Target="/ppt/slides/slide3.xml" Id="R3e06b76006db4de5" /><Relationship Type="http://schemas.openxmlformats.org/officeDocument/2006/relationships/slide" Target="/ppt/slides/slide4.xml" Id="R6693ea0c142f4a0c" /><Relationship Type="http://schemas.openxmlformats.org/officeDocument/2006/relationships/slide" Target="/ppt/slides/slide5.xml" Id="R82634059908449d6" /><Relationship Type="http://schemas.openxmlformats.org/officeDocument/2006/relationships/slide" Target="/ppt/slides/slide6.xml" Id="R40ee138c2c364238" /><Relationship Type="http://schemas.openxmlformats.org/officeDocument/2006/relationships/slide" Target="/ppt/slides/slide7.xml" Id="R2f098f6d92b6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aede5ca2b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26db112ad42a4" /><Relationship Type="http://schemas.openxmlformats.org/officeDocument/2006/relationships/theme" Target="/ppt/slideMasters/theme/theme1.xml" Id="R80d244a21fa1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26db112ad42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fc6deceb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f10bfd993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3c52d320e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cc103c7d0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bd3229220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941aeeca04f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37a7c66fb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