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2eebaf4259e4ef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f83afd260c944e1"/>
  </p:sldMasterIdLst>
  <p:sldIdLst>
    <p:sldId xmlns:r="http://schemas.openxmlformats.org/officeDocument/2006/relationships" id="256" r:id="Rb65139a2862e4b46"/>
    <p:sldId xmlns:r="http://schemas.openxmlformats.org/officeDocument/2006/relationships" id="257" r:id="Ra98a4797e3f84699"/>
    <p:sldId xmlns:r="http://schemas.openxmlformats.org/officeDocument/2006/relationships" id="258" r:id="Rab2ce52f968d412f"/>
    <p:sldId xmlns:r="http://schemas.openxmlformats.org/officeDocument/2006/relationships" id="259" r:id="Rb716880426e346da"/>
    <p:sldId xmlns:r="http://schemas.openxmlformats.org/officeDocument/2006/relationships" id="260" r:id="R9b21825023ca4c7c"/>
    <p:sldId xmlns:r="http://schemas.openxmlformats.org/officeDocument/2006/relationships" id="261" r:id="Rb1afcfcf42dd460b"/>
    <p:sldId xmlns:r="http://schemas.openxmlformats.org/officeDocument/2006/relationships" id="262" r:id="R38ff02ff71d2440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83afd260c944e1" /><Relationship Type="http://schemas.openxmlformats.org/officeDocument/2006/relationships/slide" Target="/ppt/slides/slide1.xml" Id="Rb65139a2862e4b46" /><Relationship Type="http://schemas.openxmlformats.org/officeDocument/2006/relationships/slide" Target="/ppt/slides/slide2.xml" Id="Ra98a4797e3f84699" /><Relationship Type="http://schemas.openxmlformats.org/officeDocument/2006/relationships/slide" Target="/ppt/slides/slide3.xml" Id="Rab2ce52f968d412f" /><Relationship Type="http://schemas.openxmlformats.org/officeDocument/2006/relationships/slide" Target="/ppt/slides/slide4.xml" Id="Rb716880426e346da" /><Relationship Type="http://schemas.openxmlformats.org/officeDocument/2006/relationships/slide" Target="/ppt/slides/slide5.xml" Id="R9b21825023ca4c7c" /><Relationship Type="http://schemas.openxmlformats.org/officeDocument/2006/relationships/slide" Target="/ppt/slides/slide6.xml" Id="Rb1afcfcf42dd460b" /><Relationship Type="http://schemas.openxmlformats.org/officeDocument/2006/relationships/slide" Target="/ppt/slides/slide7.xml" Id="R38ff02ff71d2440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6c709ccf1e4e1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b34bf550374ee2" /><Relationship Type="http://schemas.openxmlformats.org/officeDocument/2006/relationships/theme" Target="/ppt/slideMasters/theme/theme1.xml" Id="Rb4392e83f6f5439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8b34bf550374ee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8b8dc7886140f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90fc6ed8d6463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15ed08c4ab449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16124039ef4af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c3b54a344f4eb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b6a15056d14b8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4078c16a7546b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VENGA NORWAY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VENGA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VENGA NORWAY AS ble etablert [år] og holder til i Lysaker.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VENGA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VENGA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VENGA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4 138 535 000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4 139 358 000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VENGA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VENGA FINANCE SARL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VENGA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Lysaker torg 45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927 762 021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VENGA NORWAY AS</a:t>
            </a:r>
          </a:p>
        </p:txBody>
      </p:sp>
    </p:spTree>
  </p:cSld>
  <p:clrMapOvr>
    <a:masterClrMapping xmlns:a="http://schemas.openxmlformats.org/drawingml/2006/main"/>
  </p:clrMapOvr>
</p:sld>
</file>