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9bd917c24d4a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db4b55a95434d"/>
  </p:sldMasterIdLst>
  <p:sldIdLst>
    <p:sldId xmlns:r="http://schemas.openxmlformats.org/officeDocument/2006/relationships" id="256" r:id="Rcb09075d1fc24bb1"/>
    <p:sldId xmlns:r="http://schemas.openxmlformats.org/officeDocument/2006/relationships" id="257" r:id="R24d1dab2e6fe4fab"/>
    <p:sldId xmlns:r="http://schemas.openxmlformats.org/officeDocument/2006/relationships" id="258" r:id="Ref75079b23a64629"/>
    <p:sldId xmlns:r="http://schemas.openxmlformats.org/officeDocument/2006/relationships" id="259" r:id="Re3876e3120bc440f"/>
    <p:sldId xmlns:r="http://schemas.openxmlformats.org/officeDocument/2006/relationships" id="260" r:id="R0c949c16c6464ecb"/>
    <p:sldId xmlns:r="http://schemas.openxmlformats.org/officeDocument/2006/relationships" id="261" r:id="Refd5c7d3cad742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db4b55a95434d" /><Relationship Type="http://schemas.openxmlformats.org/officeDocument/2006/relationships/slide" Target="/ppt/slides/slide1.xml" Id="Rcb09075d1fc24bb1" /><Relationship Type="http://schemas.openxmlformats.org/officeDocument/2006/relationships/slide" Target="/ppt/slides/slide2.xml" Id="R24d1dab2e6fe4fab" /><Relationship Type="http://schemas.openxmlformats.org/officeDocument/2006/relationships/slide" Target="/ppt/slides/slide3.xml" Id="Ref75079b23a64629" /><Relationship Type="http://schemas.openxmlformats.org/officeDocument/2006/relationships/slide" Target="/ppt/slides/slide4.xml" Id="Re3876e3120bc440f" /><Relationship Type="http://schemas.openxmlformats.org/officeDocument/2006/relationships/slide" Target="/ppt/slides/slide5.xml" Id="R0c949c16c6464ecb" /><Relationship Type="http://schemas.openxmlformats.org/officeDocument/2006/relationships/slide" Target="/ppt/slides/slide6.xml" Id="Refd5c7d3cad742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0e548038f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5ea93fa164d23" /><Relationship Type="http://schemas.openxmlformats.org/officeDocument/2006/relationships/theme" Target="/ppt/slideMasters/theme/theme1.xml" Id="Rc043ba4d727748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e5ea93fa164d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9e4fd5fc94b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ad559fc3748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65936baaf41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59f47f18144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9562ce8b44e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72378154d40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