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5c01dfaefd42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2a04cf142f4942"/>
  </p:sldMasterIdLst>
  <p:sldIdLst>
    <p:sldId xmlns:r="http://schemas.openxmlformats.org/officeDocument/2006/relationships" id="256" r:id="Rf266ec8b6e444d2a"/>
    <p:sldId xmlns:r="http://schemas.openxmlformats.org/officeDocument/2006/relationships" id="257" r:id="R56f64aa93ccb4d78"/>
    <p:sldId xmlns:r="http://schemas.openxmlformats.org/officeDocument/2006/relationships" id="258" r:id="R7c6f798312434162"/>
    <p:sldId xmlns:r="http://schemas.openxmlformats.org/officeDocument/2006/relationships" id="259" r:id="R56afd77ba967430b"/>
    <p:sldId xmlns:r="http://schemas.openxmlformats.org/officeDocument/2006/relationships" id="260" r:id="R95e9b797922a4260"/>
    <p:sldId xmlns:r="http://schemas.openxmlformats.org/officeDocument/2006/relationships" id="261" r:id="Ra1a2cd7e8a7f4802"/>
    <p:sldId xmlns:r="http://schemas.openxmlformats.org/officeDocument/2006/relationships" id="262" r:id="Rd2325a2dd9f947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a04cf142f4942" /><Relationship Type="http://schemas.openxmlformats.org/officeDocument/2006/relationships/slide" Target="/ppt/slides/slide1.xml" Id="Rf266ec8b6e444d2a" /><Relationship Type="http://schemas.openxmlformats.org/officeDocument/2006/relationships/slide" Target="/ppt/slides/slide2.xml" Id="R56f64aa93ccb4d78" /><Relationship Type="http://schemas.openxmlformats.org/officeDocument/2006/relationships/slide" Target="/ppt/slides/slide3.xml" Id="R7c6f798312434162" /><Relationship Type="http://schemas.openxmlformats.org/officeDocument/2006/relationships/slide" Target="/ppt/slides/slide4.xml" Id="R56afd77ba967430b" /><Relationship Type="http://schemas.openxmlformats.org/officeDocument/2006/relationships/slide" Target="/ppt/slides/slide5.xml" Id="R95e9b797922a4260" /><Relationship Type="http://schemas.openxmlformats.org/officeDocument/2006/relationships/slide" Target="/ppt/slides/slide6.xml" Id="Ra1a2cd7e8a7f4802" /><Relationship Type="http://schemas.openxmlformats.org/officeDocument/2006/relationships/slide" Target="/ppt/slides/slide7.xml" Id="Rd2325a2dd9f947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a4a027daf4e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f5f1131784fc3" /><Relationship Type="http://schemas.openxmlformats.org/officeDocument/2006/relationships/theme" Target="/ppt/slideMasters/theme/theme1.xml" Id="R6d52285656524a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4f5f113178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06ee8504747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f9943d9ed4a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02b16fb7f42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1d6f3a0724b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eaaaa20ab4d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2b0ea4e7942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7bd49fd6d42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PLAGSOM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PLAGSOM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PLAGSOM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PLAGSOM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PLAGSOM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PLAGSOM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1 562 663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PLAGSOM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PLAGSOM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Munkerudveien 57C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927 673 274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PLAGSOM INVEST AS</a:t>
            </a:r>
          </a:p>
        </p:txBody>
      </p:sp>
    </p:spTree>
  </p:cSld>
  <p:clrMapOvr>
    <a:masterClrMapping xmlns:a="http://schemas.openxmlformats.org/drawingml/2006/main"/>
  </p:clrMapOvr>
</p:sld>
</file>