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97d89512a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7ad86576f452a"/>
  </p:sldMasterIdLst>
  <p:sldIdLst>
    <p:sldId xmlns:r="http://schemas.openxmlformats.org/officeDocument/2006/relationships" id="256" r:id="R09364921a4a343f9"/>
    <p:sldId xmlns:r="http://schemas.openxmlformats.org/officeDocument/2006/relationships" id="257" r:id="R94881c257c9945fe"/>
    <p:sldId xmlns:r="http://schemas.openxmlformats.org/officeDocument/2006/relationships" id="258" r:id="R3cf701065fd94084"/>
    <p:sldId xmlns:r="http://schemas.openxmlformats.org/officeDocument/2006/relationships" id="259" r:id="R380bc0fd6ee4444c"/>
    <p:sldId xmlns:r="http://schemas.openxmlformats.org/officeDocument/2006/relationships" id="260" r:id="R3dfe9a3a2f5a438b"/>
    <p:sldId xmlns:r="http://schemas.openxmlformats.org/officeDocument/2006/relationships" id="261" r:id="Rb2feeafb4f594d2c"/>
    <p:sldId xmlns:r="http://schemas.openxmlformats.org/officeDocument/2006/relationships" id="262" r:id="R4818100bde14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7ad86576f452a" /><Relationship Type="http://schemas.openxmlformats.org/officeDocument/2006/relationships/slide" Target="/ppt/slides/slide1.xml" Id="R09364921a4a343f9" /><Relationship Type="http://schemas.openxmlformats.org/officeDocument/2006/relationships/slide" Target="/ppt/slides/slide2.xml" Id="R94881c257c9945fe" /><Relationship Type="http://schemas.openxmlformats.org/officeDocument/2006/relationships/slide" Target="/ppt/slides/slide3.xml" Id="R3cf701065fd94084" /><Relationship Type="http://schemas.openxmlformats.org/officeDocument/2006/relationships/slide" Target="/ppt/slides/slide4.xml" Id="R380bc0fd6ee4444c" /><Relationship Type="http://schemas.openxmlformats.org/officeDocument/2006/relationships/slide" Target="/ppt/slides/slide5.xml" Id="R3dfe9a3a2f5a438b" /><Relationship Type="http://schemas.openxmlformats.org/officeDocument/2006/relationships/slide" Target="/ppt/slides/slide6.xml" Id="Rb2feeafb4f594d2c" /><Relationship Type="http://schemas.openxmlformats.org/officeDocument/2006/relationships/slide" Target="/ppt/slides/slide7.xml" Id="R4818100bde14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3a2bc0b3b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b992f1ef4713" /><Relationship Type="http://schemas.openxmlformats.org/officeDocument/2006/relationships/theme" Target="/ppt/slideMasters/theme/theme1.xml" Id="R6419d9d506dc47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0b992f1ef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89f746c464f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402edcb4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69e6792b9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70f2549a6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a731d9a0342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10b4d4f5f48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6b59e626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THRANE-STEEN FORVALTNING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THRANE-STEEN FORVALTNING HOLDING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772 985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115 755 049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115 876 058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MEDHUS AUGUST THRANE-S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THRANE-STEEN EDNA CECILIE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Grevegården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927 660 849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FORVALTNING HOLDING AS</a:t>
            </a:r>
          </a:p>
        </p:txBody>
      </p:sp>
    </p:spTree>
  </p:cSld>
  <p:clrMapOvr>
    <a:masterClrMapping xmlns:a="http://schemas.openxmlformats.org/drawingml/2006/main"/>
  </p:clrMapOvr>
</p:sld>
</file>