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ce4662d19f45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2feddd1ba74b75"/>
  </p:sldMasterIdLst>
  <p:sldIdLst>
    <p:sldId xmlns:r="http://schemas.openxmlformats.org/officeDocument/2006/relationships" id="256" r:id="Rc8030d043c93446f"/>
    <p:sldId xmlns:r="http://schemas.openxmlformats.org/officeDocument/2006/relationships" id="257" r:id="R522c181716964ecd"/>
    <p:sldId xmlns:r="http://schemas.openxmlformats.org/officeDocument/2006/relationships" id="258" r:id="R4ac6fefe33af4d28"/>
    <p:sldId xmlns:r="http://schemas.openxmlformats.org/officeDocument/2006/relationships" id="259" r:id="R63873f6aaa104ec4"/>
    <p:sldId xmlns:r="http://schemas.openxmlformats.org/officeDocument/2006/relationships" id="260" r:id="Re2a3f15da2ed4ede"/>
    <p:sldId xmlns:r="http://schemas.openxmlformats.org/officeDocument/2006/relationships" id="261" r:id="R7d171c4cd981450c"/>
    <p:sldId xmlns:r="http://schemas.openxmlformats.org/officeDocument/2006/relationships" id="262" r:id="Rb8190df103be46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2feddd1ba74b75" /><Relationship Type="http://schemas.openxmlformats.org/officeDocument/2006/relationships/slide" Target="/ppt/slides/slide1.xml" Id="Rc8030d043c93446f" /><Relationship Type="http://schemas.openxmlformats.org/officeDocument/2006/relationships/slide" Target="/ppt/slides/slide2.xml" Id="R522c181716964ecd" /><Relationship Type="http://schemas.openxmlformats.org/officeDocument/2006/relationships/slide" Target="/ppt/slides/slide3.xml" Id="R4ac6fefe33af4d28" /><Relationship Type="http://schemas.openxmlformats.org/officeDocument/2006/relationships/slide" Target="/ppt/slides/slide4.xml" Id="R63873f6aaa104ec4" /><Relationship Type="http://schemas.openxmlformats.org/officeDocument/2006/relationships/slide" Target="/ppt/slides/slide5.xml" Id="Re2a3f15da2ed4ede" /><Relationship Type="http://schemas.openxmlformats.org/officeDocument/2006/relationships/slide" Target="/ppt/slides/slide6.xml" Id="R7d171c4cd981450c" /><Relationship Type="http://schemas.openxmlformats.org/officeDocument/2006/relationships/slide" Target="/ppt/slides/slide7.xml" Id="Rb8190df103be46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5d5e23303b4f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cf4888e254778" /><Relationship Type="http://schemas.openxmlformats.org/officeDocument/2006/relationships/theme" Target="/ppt/slideMasters/theme/theme1.xml" Id="R32855182e9024f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5cf4888e2547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6b569ac25042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73dc2096d44b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1eb4e91e543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5422bcb1f04c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cefdaa12944b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9fd4b9b3cb4f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0618626cc4f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STORBONDEN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STORBONDEN HOLDING AS ble etablert [år] og holder til i Vanse.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240 722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923 995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950 665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VERE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Oreveien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927 655 152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